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57" r:id="rId5"/>
  </p:sldIdLst>
  <p:sldSz cx="6858000" cy="9906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FF99FF"/>
    <a:srgbClr val="0070C0"/>
    <a:srgbClr val="00B050"/>
    <a:srgbClr val="008FFA"/>
    <a:srgbClr val="FFFF00"/>
    <a:srgbClr val="FF000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816FAB5-D96B-4BD5-9F7C-EAC568E910B6}" v="1" dt="2024-12-19T07:29:25.607"/>
    <p1510:client id="{EF1C9DCB-D3C7-4F2C-9F68-A609CAFBC5D5}" v="3" dt="2024-12-19T07:32:54.58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淡色スタイル 1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淡色スタイル 3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3120"/>
        <p:guide pos="216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砂川 香菜子" userId="e821a729-2d28-4aa9-aaaf-5d3115841806" providerId="ADAL" clId="{EF1C9DCB-D3C7-4F2C-9F68-A609CAFBC5D5}"/>
    <pc:docChg chg="modSld">
      <pc:chgData name="砂川 香菜子" userId="e821a729-2d28-4aa9-aaaf-5d3115841806" providerId="ADAL" clId="{EF1C9DCB-D3C7-4F2C-9F68-A609CAFBC5D5}" dt="2024-12-19T07:32:54.587" v="2" actId="1076"/>
      <pc:docMkLst>
        <pc:docMk/>
      </pc:docMkLst>
      <pc:sldChg chg="modSp mod">
        <pc:chgData name="砂川 香菜子" userId="e821a729-2d28-4aa9-aaaf-5d3115841806" providerId="ADAL" clId="{EF1C9DCB-D3C7-4F2C-9F68-A609CAFBC5D5}" dt="2024-12-19T07:32:54.587" v="2" actId="1076"/>
        <pc:sldMkLst>
          <pc:docMk/>
          <pc:sldMk cId="2204357449" sldId="257"/>
        </pc:sldMkLst>
        <pc:spChg chg="mod">
          <ac:chgData name="砂川 香菜子" userId="e821a729-2d28-4aa9-aaaf-5d3115841806" providerId="ADAL" clId="{EF1C9DCB-D3C7-4F2C-9F68-A609CAFBC5D5}" dt="2024-12-19T07:32:54.587" v="2" actId="1076"/>
          <ac:spMkLst>
            <pc:docMk/>
            <pc:sldMk cId="2204357449" sldId="257"/>
            <ac:spMk id="7" creationId="{EC9EA043-3BCD-BB91-6B7B-AB76254BA580}"/>
          </ac:spMkLst>
        </pc:spChg>
        <pc:cxnChg chg="mod">
          <ac:chgData name="砂川 香菜子" userId="e821a729-2d28-4aa9-aaaf-5d3115841806" providerId="ADAL" clId="{EF1C9DCB-D3C7-4F2C-9F68-A609CAFBC5D5}" dt="2024-12-19T07:32:54.587" v="2" actId="1076"/>
          <ac:cxnSpMkLst>
            <pc:docMk/>
            <pc:sldMk cId="2204357449" sldId="257"/>
            <ac:cxnSpMk id="27" creationId="{17EE6801-6FB1-BA10-6ED1-B294EFFD5887}"/>
          </ac:cxnSpMkLst>
        </pc:cxnChg>
      </pc:sldChg>
    </pc:docChg>
  </pc:docChgLst>
  <pc:docChgLst>
    <pc:chgData name="高橋 康浩" userId="S::takahyasuh@ishigaki.ed.jp::1a0bdc09-5010-4636-974f-13ea2cf9f0a8" providerId="AD" clId="Web-{1816FAB5-D96B-4BD5-9F7C-EAC568E910B6}"/>
    <pc:docChg chg="modSld">
      <pc:chgData name="高橋 康浩" userId="S::takahyasuh@ishigaki.ed.jp::1a0bdc09-5010-4636-974f-13ea2cf9f0a8" providerId="AD" clId="Web-{1816FAB5-D96B-4BD5-9F7C-EAC568E910B6}" dt="2024-12-19T07:29:25.607" v="0" actId="1076"/>
      <pc:docMkLst>
        <pc:docMk/>
      </pc:docMkLst>
      <pc:sldChg chg="modSp">
        <pc:chgData name="高橋 康浩" userId="S::takahyasuh@ishigaki.ed.jp::1a0bdc09-5010-4636-974f-13ea2cf9f0a8" providerId="AD" clId="Web-{1816FAB5-D96B-4BD5-9F7C-EAC568E910B6}" dt="2024-12-19T07:29:25.607" v="0" actId="1076"/>
        <pc:sldMkLst>
          <pc:docMk/>
          <pc:sldMk cId="2204357449" sldId="257"/>
        </pc:sldMkLst>
        <pc:spChg chg="mod">
          <ac:chgData name="高橋 康浩" userId="S::takahyasuh@ishigaki.ed.jp::1a0bdc09-5010-4636-974f-13ea2cf9f0a8" providerId="AD" clId="Web-{1816FAB5-D96B-4BD5-9F7C-EAC568E910B6}" dt="2024-12-19T07:29:25.607" v="0" actId="1076"/>
          <ac:spMkLst>
            <pc:docMk/>
            <pc:sldMk cId="2204357449" sldId="257"/>
            <ac:spMk id="7" creationId="{EC9EA043-3BCD-BB91-6B7B-AB76254BA580}"/>
          </ac:spMkLst>
        </pc:spChg>
        <pc:cxnChg chg="mod">
          <ac:chgData name="高橋 康浩" userId="S::takahyasuh@ishigaki.ed.jp::1a0bdc09-5010-4636-974f-13ea2cf9f0a8" providerId="AD" clId="Web-{1816FAB5-D96B-4BD5-9F7C-EAC568E910B6}" dt="2024-12-19T07:29:25.607" v="0" actId="1076"/>
          <ac:cxnSpMkLst>
            <pc:docMk/>
            <pc:sldMk cId="2204357449" sldId="257"/>
            <ac:cxnSpMk id="27" creationId="{17EE6801-6FB1-BA10-6ED1-B294EFFD5887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30ED4B-70F2-42CD-B7E3-761182E5EAD7}" type="datetimeFigureOut">
              <a:rPr kumimoji="1" lang="ja-JP" altLang="en-US" smtClean="0"/>
              <a:t>2024/12/18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3488"/>
            <a:ext cx="23034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144D5E-0129-4E18-A582-0A411F8491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43489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2C138A-DE08-133D-494E-8FBD319C2E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3109BB2-A53C-5691-2CB5-363D58941E0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A557450-7925-07AD-C17A-667B2BE1279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153A78F-112E-38F5-CE9A-67B9B089BE0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144D5E-0129-4E18-A582-0A411F8491B0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49155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2FD88-1283-4B62-98D0-F21A3B338140}" type="datetimeFigureOut">
              <a:rPr kumimoji="1" lang="ja-JP" altLang="en-US" smtClean="0"/>
              <a:t>2024/12/18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309A3-E34C-4019-99F3-F542A2F0FE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6979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2FD88-1283-4B62-98D0-F21A3B338140}" type="datetimeFigureOut">
              <a:rPr kumimoji="1" lang="ja-JP" altLang="en-US" smtClean="0"/>
              <a:t>2024/12/18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309A3-E34C-4019-99F3-F542A2F0FE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2011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2FD88-1283-4B62-98D0-F21A3B338140}" type="datetimeFigureOut">
              <a:rPr kumimoji="1" lang="ja-JP" altLang="en-US" smtClean="0"/>
              <a:t>2024/12/18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309A3-E34C-4019-99F3-F542A2F0FE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4134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2FD88-1283-4B62-98D0-F21A3B338140}" type="datetimeFigureOut">
              <a:rPr kumimoji="1" lang="ja-JP" altLang="en-US" smtClean="0"/>
              <a:t>2024/12/18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309A3-E34C-4019-99F3-F542A2F0FE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6248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2FD88-1283-4B62-98D0-F21A3B338140}" type="datetimeFigureOut">
              <a:rPr kumimoji="1" lang="ja-JP" altLang="en-US" smtClean="0"/>
              <a:t>2024/12/18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309A3-E34C-4019-99F3-F542A2F0FE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6449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2FD88-1283-4B62-98D0-F21A3B338140}" type="datetimeFigureOut">
              <a:rPr kumimoji="1" lang="ja-JP" altLang="en-US" smtClean="0"/>
              <a:t>2024/12/18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309A3-E34C-4019-99F3-F542A2F0FE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3391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2FD88-1283-4B62-98D0-F21A3B338140}" type="datetimeFigureOut">
              <a:rPr kumimoji="1" lang="ja-JP" altLang="en-US" smtClean="0"/>
              <a:t>2024/12/18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309A3-E34C-4019-99F3-F542A2F0FE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7142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2FD88-1283-4B62-98D0-F21A3B338140}" type="datetimeFigureOut">
              <a:rPr kumimoji="1" lang="ja-JP" altLang="en-US" smtClean="0"/>
              <a:t>2024/12/18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309A3-E34C-4019-99F3-F542A2F0FE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23181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2FD88-1283-4B62-98D0-F21A3B338140}" type="datetimeFigureOut">
              <a:rPr kumimoji="1" lang="ja-JP" altLang="en-US" smtClean="0"/>
              <a:t>2024/12/18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309A3-E34C-4019-99F3-F542A2F0FE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1512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2FD88-1283-4B62-98D0-F21A3B338140}" type="datetimeFigureOut">
              <a:rPr kumimoji="1" lang="ja-JP" altLang="en-US" smtClean="0"/>
              <a:t>2024/12/18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309A3-E34C-4019-99F3-F542A2F0FE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2851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2FD88-1283-4B62-98D0-F21A3B338140}" type="datetimeFigureOut">
              <a:rPr kumimoji="1" lang="ja-JP" altLang="en-US" smtClean="0"/>
              <a:t>2024/12/18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309A3-E34C-4019-99F3-F542A2F0FE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7738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12FD88-1283-4B62-98D0-F21A3B338140}" type="datetimeFigureOut">
              <a:rPr kumimoji="1" lang="ja-JP" altLang="en-US" smtClean="0"/>
              <a:t>2024/12/18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2309A3-E34C-4019-99F3-F542A2F0FE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5485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434C98-7954-111F-A44F-83B8501CE8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" name="直線コネクタ 26">
            <a:extLst>
              <a:ext uri="{FF2B5EF4-FFF2-40B4-BE49-F238E27FC236}">
                <a16:creationId xmlns:a16="http://schemas.microsoft.com/office/drawing/2014/main" id="{17EE6801-6FB1-BA10-6ED1-B294EFFD5887}"/>
              </a:ext>
            </a:extLst>
          </p:cNvPr>
          <p:cNvCxnSpPr>
            <a:cxnSpLocks/>
            <a:stCxn id="24" idx="2"/>
            <a:endCxn id="7" idx="0"/>
          </p:cNvCxnSpPr>
          <p:nvPr/>
        </p:nvCxnSpPr>
        <p:spPr>
          <a:xfrm>
            <a:off x="3380761" y="304997"/>
            <a:ext cx="47422" cy="3633921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サブタイトル 2">
            <a:extLst>
              <a:ext uri="{FF2B5EF4-FFF2-40B4-BE49-F238E27FC236}">
                <a16:creationId xmlns:a16="http://schemas.microsoft.com/office/drawing/2014/main" id="{B053527A-EE6F-3FAA-9691-BDEFA42CC756}"/>
              </a:ext>
            </a:extLst>
          </p:cNvPr>
          <p:cNvSpPr txBox="1">
            <a:spLocks/>
          </p:cNvSpPr>
          <p:nvPr/>
        </p:nvSpPr>
        <p:spPr>
          <a:xfrm>
            <a:off x="1981200" y="239938"/>
            <a:ext cx="2870200" cy="329797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ja-JP" altLang="en-US" sz="100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　　　　　　　　　　　　　　</a:t>
            </a:r>
            <a:endParaRPr lang="en-US" altLang="ja-JP" sz="100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ja-JP" altLang="en-US" sz="1000">
                <a:latin typeface="Meiryo UI" panose="020B0604030504040204" pitchFamily="50" charset="-128"/>
                <a:ea typeface="Meiryo UI" panose="020B0604030504040204" pitchFamily="50" charset="-128"/>
              </a:rPr>
              <a:t>自ら学び　共に育つ　　　　　　　　　　　　　　　　　　　　　　</a:t>
            </a:r>
            <a:endParaRPr lang="ja-JP" altLang="en-US" sz="70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サブタイトル 2">
            <a:extLst>
              <a:ext uri="{FF2B5EF4-FFF2-40B4-BE49-F238E27FC236}">
                <a16:creationId xmlns:a16="http://schemas.microsoft.com/office/drawing/2014/main" id="{EC9EA043-3BCD-BB91-6B7B-AB76254BA580}"/>
              </a:ext>
            </a:extLst>
          </p:cNvPr>
          <p:cNvSpPr txBox="1">
            <a:spLocks/>
          </p:cNvSpPr>
          <p:nvPr/>
        </p:nvSpPr>
        <p:spPr>
          <a:xfrm>
            <a:off x="82691" y="3938918"/>
            <a:ext cx="6690983" cy="5903156"/>
          </a:xfrm>
          <a:prstGeom prst="rect">
            <a:avLst/>
          </a:prstGeom>
          <a:solidFill>
            <a:schemeClr val="bg1"/>
          </a:solidFill>
          <a:ln w="9525">
            <a:solidFill>
              <a:srgbClr val="00B05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 sz="100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AAE5505-7E82-9D4B-F813-F1A5F51F22D8}"/>
              </a:ext>
            </a:extLst>
          </p:cNvPr>
          <p:cNvSpPr txBox="1"/>
          <p:nvPr/>
        </p:nvSpPr>
        <p:spPr>
          <a:xfrm>
            <a:off x="5182540" y="-43021"/>
            <a:ext cx="167545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1000" b="1">
                <a:latin typeface="Meiryo UI" panose="020B0604030504040204" pitchFamily="50" charset="-128"/>
                <a:ea typeface="Meiryo UI" panose="020B0604030504040204" pitchFamily="50" charset="-128"/>
              </a:rPr>
              <a:t>石垣市立石垣小学校</a:t>
            </a:r>
          </a:p>
        </p:txBody>
      </p:sp>
      <p:sp>
        <p:nvSpPr>
          <p:cNvPr id="11" name="サブタイトル 2">
            <a:extLst>
              <a:ext uri="{FF2B5EF4-FFF2-40B4-BE49-F238E27FC236}">
                <a16:creationId xmlns:a16="http://schemas.microsoft.com/office/drawing/2014/main" id="{E281E8FF-83C8-6B29-CD14-9E155275F313}"/>
              </a:ext>
            </a:extLst>
          </p:cNvPr>
          <p:cNvSpPr txBox="1">
            <a:spLocks/>
          </p:cNvSpPr>
          <p:nvPr/>
        </p:nvSpPr>
        <p:spPr>
          <a:xfrm>
            <a:off x="152400" y="8954825"/>
            <a:ext cx="6553200" cy="832468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vert="horz" lIns="91440" tIns="45720" rIns="91440" bIns="45720" numCol="1" spcCol="0" rtlCol="0" anchor="b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800" b="1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■沖縄県教職員等育成指標の周知・活用</a:t>
            </a:r>
            <a:r>
              <a:rPr lang="en-US" altLang="ja-JP" sz="800" b="1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	</a:t>
            </a:r>
            <a:r>
              <a:rPr lang="ja-JP" altLang="en-US" sz="800" b="1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・</a:t>
            </a:r>
            <a:r>
              <a:rPr lang="ja-JP" altLang="en-US" sz="80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自分のステージと指標を意識する　・理想の教職員像を持つ　　　　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800" b="1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■校内研修</a:t>
            </a:r>
            <a:r>
              <a:rPr lang="en-US" altLang="ja-JP" sz="800" b="1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(</a:t>
            </a:r>
            <a:r>
              <a:rPr lang="ja-JP" altLang="en-US" sz="800" b="1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校内</a:t>
            </a:r>
            <a:r>
              <a:rPr lang="en-US" altLang="ja-JP" sz="800" b="1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OJT</a:t>
            </a:r>
            <a:r>
              <a:rPr lang="ja-JP" altLang="en-US" sz="800" b="1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・</a:t>
            </a:r>
            <a:r>
              <a:rPr lang="en-US" altLang="ja-JP" sz="800" b="1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OJL)</a:t>
            </a:r>
            <a:r>
              <a:rPr lang="ja-JP" altLang="en-US" sz="800" b="1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の充実</a:t>
            </a:r>
            <a:r>
              <a:rPr lang="en-US" altLang="ja-JP" sz="800" b="1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	</a:t>
            </a:r>
            <a:r>
              <a:rPr lang="ja-JP" altLang="en-US" sz="800" b="1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・</a:t>
            </a:r>
            <a:r>
              <a:rPr lang="ja-JP" altLang="en-US" sz="80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教育情報</a:t>
            </a:r>
            <a:r>
              <a:rPr lang="en-US" altLang="ja-JP" sz="80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(</a:t>
            </a:r>
            <a:r>
              <a:rPr lang="ja-JP" altLang="en-US" sz="80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文科省・県・地区・市、教育情報誌、</a:t>
            </a:r>
            <a:r>
              <a:rPr lang="en-US" altLang="ja-JP" sz="80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web</a:t>
            </a:r>
            <a:r>
              <a:rPr lang="ja-JP" altLang="en-US" sz="80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等）の共有</a:t>
            </a:r>
            <a:endParaRPr lang="ja-JP" altLang="en-US" sz="800" b="1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800" b="1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■服務規律の徹底</a:t>
            </a:r>
            <a:r>
              <a:rPr lang="en-US" altLang="ja-JP" sz="800" b="1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		</a:t>
            </a:r>
            <a:r>
              <a:rPr lang="ja-JP" altLang="en-US" sz="800" b="1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・</a:t>
            </a:r>
            <a:r>
              <a:rPr lang="ja-JP" altLang="en-US" sz="80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コンプライアンスリーダーを中心にした「コンプラ講話」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800" b="1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■メンタルヘルス対策の充実</a:t>
            </a:r>
            <a:r>
              <a:rPr lang="en-US" altLang="ja-JP" sz="800" b="1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		</a:t>
            </a:r>
            <a:r>
              <a:rPr lang="ja-JP" altLang="en-US" sz="80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・同僚へ目配り気配り心配り　　　　　･口癖に「ありがとう」</a:t>
            </a:r>
            <a:endParaRPr lang="en-US" altLang="ja-JP" sz="80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800" b="1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■保護者・地域との連携</a:t>
            </a:r>
            <a:r>
              <a:rPr lang="en-US" altLang="ja-JP" sz="800" b="1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		</a:t>
            </a:r>
            <a:r>
              <a:rPr lang="ja-JP" altLang="en-US" sz="800" b="1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・</a:t>
            </a:r>
            <a:r>
              <a:rPr lang="ja-JP" altLang="en-US" sz="80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石小ふるさと祭りへの指導者要請　・地域への情報発信（学校だより、学校</a:t>
            </a:r>
            <a:r>
              <a:rPr lang="en-US" altLang="ja-JP" sz="80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HP</a:t>
            </a:r>
            <a:r>
              <a:rPr lang="ja-JP" altLang="en-US" sz="80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）・地域行事への参加</a:t>
            </a:r>
          </a:p>
        </p:txBody>
      </p:sp>
      <p:sp>
        <p:nvSpPr>
          <p:cNvPr id="12" name="サブタイトル 2">
            <a:extLst>
              <a:ext uri="{FF2B5EF4-FFF2-40B4-BE49-F238E27FC236}">
                <a16:creationId xmlns:a16="http://schemas.microsoft.com/office/drawing/2014/main" id="{3439D40F-A156-9B4C-61E9-DB82DAB5C6AD}"/>
              </a:ext>
            </a:extLst>
          </p:cNvPr>
          <p:cNvSpPr txBox="1">
            <a:spLocks/>
          </p:cNvSpPr>
          <p:nvPr/>
        </p:nvSpPr>
        <p:spPr>
          <a:xfrm>
            <a:off x="2366962" y="8850048"/>
            <a:ext cx="2124075" cy="182122"/>
          </a:xfrm>
          <a:prstGeom prst="rect">
            <a:avLst/>
          </a:prstGeom>
          <a:solidFill>
            <a:srgbClr val="00B050"/>
          </a:solidFill>
          <a:ln w="3175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900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教職員の資質能力・指導力の向上</a:t>
            </a:r>
          </a:p>
        </p:txBody>
      </p:sp>
      <p:sp>
        <p:nvSpPr>
          <p:cNvPr id="15" name="サブタイトル 2">
            <a:extLst>
              <a:ext uri="{FF2B5EF4-FFF2-40B4-BE49-F238E27FC236}">
                <a16:creationId xmlns:a16="http://schemas.microsoft.com/office/drawing/2014/main" id="{EB917622-9326-08EA-59CD-7051DBE36F6F}"/>
              </a:ext>
            </a:extLst>
          </p:cNvPr>
          <p:cNvSpPr txBox="1">
            <a:spLocks/>
          </p:cNvSpPr>
          <p:nvPr/>
        </p:nvSpPr>
        <p:spPr>
          <a:xfrm>
            <a:off x="157052" y="6058597"/>
            <a:ext cx="3190877" cy="1656225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vert="horz" lIns="91440" tIns="45720" rIns="91440" bIns="45720" numCol="1" spcCol="0" rtlCol="0" anchor="t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altLang="ja-JP" sz="800" b="1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900" b="1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■支持的風土づくり　</a:t>
            </a:r>
            <a:r>
              <a:rPr lang="ja-JP" altLang="en-US" sz="80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①安心</a:t>
            </a:r>
            <a:r>
              <a:rPr lang="en-US" altLang="ja-JP" sz="80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(</a:t>
            </a:r>
            <a:r>
              <a:rPr lang="ja-JP" altLang="en-US" sz="80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居場所）②所属</a:t>
            </a:r>
            <a:r>
              <a:rPr lang="en-US" altLang="ja-JP" sz="80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(</a:t>
            </a:r>
            <a:r>
              <a:rPr lang="ja-JP" altLang="en-US" sz="80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絆）　③承認　④自律</a:t>
            </a:r>
            <a:endParaRPr lang="en-US" altLang="ja-JP" sz="80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900" b="1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■学びに向かう集団づくり</a:t>
            </a:r>
            <a:endParaRPr lang="en-US" altLang="ja-JP" sz="900" b="1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900" b="1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■生徒</a:t>
            </a:r>
            <a:r>
              <a:rPr lang="ja-JP" altLang="en-US" sz="900" b="1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支援</a:t>
            </a:r>
            <a:r>
              <a:rPr lang="ja-JP" altLang="en-US" sz="900" b="1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の充実</a:t>
            </a:r>
            <a:r>
              <a:rPr lang="ja-JP" altLang="en-US" sz="90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</a:t>
            </a:r>
            <a:r>
              <a:rPr lang="ja-JP" altLang="en-US" sz="90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r>
              <a:rPr lang="ja-JP" altLang="en-US" sz="80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・子ども支援会議を核としたチーム支援</a:t>
            </a:r>
            <a:endParaRPr lang="en-US" altLang="ja-JP" sz="800">
              <a:solidFill>
                <a:srgbClr val="FF0000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80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　　　　　　　　　　　　　　　　　　　・</a:t>
            </a:r>
            <a:r>
              <a:rPr lang="en-US" altLang="ja-JP" sz="80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SC,SSW,</a:t>
            </a:r>
            <a:r>
              <a:rPr lang="ja-JP" altLang="en-US" sz="80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関係機関との連携</a:t>
            </a:r>
            <a:endParaRPr lang="en-US" altLang="ja-JP" sz="800">
              <a:solidFill>
                <a:srgbClr val="FF0000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900" b="1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■特別活動の充実　　　</a:t>
            </a:r>
            <a:r>
              <a:rPr lang="ja-JP" altLang="en-US" sz="800" b="1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・</a:t>
            </a:r>
            <a:r>
              <a:rPr lang="ja-JP" altLang="en-US" sz="80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計画的な学級活動、児童会活動の活性化</a:t>
            </a:r>
            <a:endParaRPr lang="en-US" altLang="ja-JP" sz="80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900" b="1">
                <a:solidFill>
                  <a:srgbClr val="0070C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■異学年交流の推進　</a:t>
            </a:r>
            <a:r>
              <a:rPr lang="ja-JP" altLang="en-US" sz="800">
                <a:solidFill>
                  <a:srgbClr val="0070C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・教科の交流　・たてわり清掃　・交流給食</a:t>
            </a:r>
            <a:endParaRPr lang="en-US" altLang="ja-JP" sz="800" b="1">
              <a:solidFill>
                <a:srgbClr val="0070C0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900" b="1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■道徳教育の充実　　　</a:t>
            </a:r>
            <a:r>
              <a:rPr lang="ja-JP" altLang="en-US" sz="800" b="1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・</a:t>
            </a:r>
            <a:r>
              <a:rPr lang="ja-JP" altLang="en-US" sz="80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考え議論する道徳の推進</a:t>
            </a:r>
            <a:endParaRPr lang="en-US" altLang="ja-JP" sz="80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900" b="1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■特別支援教育の充実　</a:t>
            </a:r>
            <a:r>
              <a:rPr lang="ja-JP" altLang="en-US" sz="800" b="1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・</a:t>
            </a:r>
            <a:r>
              <a:rPr lang="ja-JP" altLang="en-US" sz="80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組織的な対応     ・関係機関との連携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900" b="1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■不登校児童への対応充実</a:t>
            </a:r>
            <a:r>
              <a:rPr lang="ja-JP" altLang="en-US" sz="90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r>
              <a:rPr lang="ja-JP" altLang="en-US" sz="80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・サポートルーム　・タブレット活用</a:t>
            </a:r>
            <a:endParaRPr lang="en-US" altLang="ja-JP" sz="800" b="1">
              <a:solidFill>
                <a:srgbClr val="FF0000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800" b="1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■</a:t>
            </a:r>
            <a:r>
              <a:rPr lang="en-US" altLang="ja-JP" sz="800" b="1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SDGs</a:t>
            </a:r>
            <a:r>
              <a:rPr lang="ja-JP" altLang="en-US" sz="800" b="1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の実現に向けた教育の推進</a:t>
            </a:r>
            <a:r>
              <a:rPr lang="ja-JP" altLang="en-US" sz="80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　　　　　　　　　　　　　</a:t>
            </a:r>
            <a:endParaRPr lang="en-US" altLang="ja-JP" sz="80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80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・単元配列の工夫　　　　・環境学習</a:t>
            </a:r>
            <a:endParaRPr lang="en-US" altLang="ja-JP" sz="80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16" name="サブタイトル 2">
            <a:extLst>
              <a:ext uri="{FF2B5EF4-FFF2-40B4-BE49-F238E27FC236}">
                <a16:creationId xmlns:a16="http://schemas.microsoft.com/office/drawing/2014/main" id="{F3B709BA-EEB3-C2F3-71B2-241795C5B457}"/>
              </a:ext>
            </a:extLst>
          </p:cNvPr>
          <p:cNvSpPr txBox="1">
            <a:spLocks/>
          </p:cNvSpPr>
          <p:nvPr/>
        </p:nvSpPr>
        <p:spPr>
          <a:xfrm>
            <a:off x="685795" y="5953823"/>
            <a:ext cx="2124075" cy="182122"/>
          </a:xfrm>
          <a:prstGeom prst="rect">
            <a:avLst/>
          </a:prstGeom>
          <a:solidFill>
            <a:srgbClr val="00B050"/>
          </a:solidFill>
          <a:ln w="3175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900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共に育つ</a:t>
            </a:r>
            <a:endParaRPr lang="ja-JP" altLang="en-US" sz="700" b="1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" name="サブタイトル 2">
            <a:extLst>
              <a:ext uri="{FF2B5EF4-FFF2-40B4-BE49-F238E27FC236}">
                <a16:creationId xmlns:a16="http://schemas.microsoft.com/office/drawing/2014/main" id="{854D81F7-3DC8-24AD-AB4E-7F126A306160}"/>
              </a:ext>
            </a:extLst>
          </p:cNvPr>
          <p:cNvSpPr txBox="1">
            <a:spLocks/>
          </p:cNvSpPr>
          <p:nvPr/>
        </p:nvSpPr>
        <p:spPr>
          <a:xfrm>
            <a:off x="3514727" y="3984716"/>
            <a:ext cx="3190873" cy="1918339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vert="horz" lIns="91440" tIns="45720" rIns="91440" bIns="45720" numCol="1" spcCol="0" rtlCol="0" anchor="t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altLang="ja-JP" sz="80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900" b="1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■</a:t>
            </a:r>
            <a:r>
              <a:rPr lang="ja-JP" altLang="en-US" sz="900" b="1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ゴール（何の力をつけるのか）を見通した単元構成</a:t>
            </a:r>
            <a:endParaRPr lang="en-US" altLang="ja-JP" sz="900" b="1">
              <a:solidFill>
                <a:srgbClr val="FF0000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900" b="1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■「問い」を持ち、主体的に学ぶ授業の推進  </a:t>
            </a:r>
            <a:endParaRPr lang="en-US" altLang="ja-JP" sz="90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90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■</a:t>
            </a:r>
            <a:r>
              <a:rPr lang="ja-JP" altLang="en-US" sz="900" b="1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マイプラン学習推進（探究プロセスを意識した授業）　</a:t>
            </a:r>
            <a:endParaRPr lang="en-US" altLang="ja-JP" sz="90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80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・課題設定→情報収集→整理・分析→まとめ・発表</a:t>
            </a:r>
            <a:endParaRPr lang="en-US" altLang="ja-JP" sz="80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900" b="1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■</a:t>
            </a:r>
            <a:r>
              <a:rPr lang="ja-JP" altLang="en-US" sz="900" b="1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基礎基本の確かな定着と活用力の育成</a:t>
            </a:r>
            <a:endParaRPr lang="en-US" altLang="ja-JP" sz="900" b="1">
              <a:solidFill>
                <a:srgbClr val="FF0000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80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・読める</a:t>
            </a:r>
            <a:r>
              <a:rPr lang="en-US" altLang="ja-JP" sz="80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､</a:t>
            </a:r>
            <a:r>
              <a:rPr lang="ja-JP" altLang="en-US" sz="80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書ける</a:t>
            </a:r>
            <a:r>
              <a:rPr lang="en-US" altLang="ja-JP" sz="80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､</a:t>
            </a:r>
            <a:r>
              <a:rPr lang="ja-JP" altLang="en-US" sz="80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説明できる</a:t>
            </a:r>
            <a:r>
              <a:rPr lang="en-US" altLang="ja-JP" sz="80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､</a:t>
            </a:r>
            <a:r>
              <a:rPr lang="ja-JP" altLang="en-US" sz="80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計算できる</a:t>
            </a:r>
            <a:r>
              <a:rPr lang="en-US" altLang="ja-JP" sz="80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､</a:t>
            </a:r>
            <a:r>
              <a:rPr lang="ja-JP" altLang="en-US" sz="80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活用できる　　･計算力テスト</a:t>
            </a:r>
            <a:endParaRPr lang="en-US" altLang="ja-JP" sz="800" b="1">
              <a:solidFill>
                <a:srgbClr val="FF0000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900" b="1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■タブレット端末・</a:t>
            </a:r>
            <a:r>
              <a:rPr lang="en-US" altLang="ja-JP" sz="900" b="1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ICT</a:t>
            </a:r>
            <a:r>
              <a:rPr lang="ja-JP" altLang="en-US" sz="900" b="1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機器の</a:t>
            </a:r>
            <a:r>
              <a:rPr lang="ja-JP" altLang="en-US" sz="900" b="1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効果的な</a:t>
            </a:r>
            <a:r>
              <a:rPr lang="ja-JP" altLang="en-US" sz="900" b="1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活用　</a:t>
            </a:r>
            <a:endParaRPr lang="en-US" altLang="ja-JP" sz="900" b="1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800" b="1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・</a:t>
            </a:r>
            <a:r>
              <a:rPr lang="ja-JP" altLang="en-US" sz="80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情報活用能力の育成　　</a:t>
            </a:r>
            <a:r>
              <a:rPr lang="ja-JP" altLang="en-US" sz="80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・プレゼン力の向上</a:t>
            </a:r>
            <a:endParaRPr lang="en-US" altLang="ja-JP" sz="800">
              <a:solidFill>
                <a:srgbClr val="FF0000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90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■</a:t>
            </a:r>
            <a:r>
              <a:rPr lang="en-US" altLang="ja-JP" sz="900" b="1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Classroom</a:t>
            </a:r>
            <a:r>
              <a:rPr lang="ja-JP" altLang="en-US" sz="900" b="1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、</a:t>
            </a:r>
            <a:r>
              <a:rPr lang="en-US" altLang="ja-JP" sz="900" b="1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Teams</a:t>
            </a:r>
            <a:r>
              <a:rPr lang="ja-JP" altLang="en-US" sz="900" b="1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、</a:t>
            </a:r>
            <a:r>
              <a:rPr lang="en-US" altLang="ja-JP" sz="900" b="1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AI</a:t>
            </a:r>
            <a:r>
              <a:rPr lang="ja-JP" altLang="en-US" sz="900" b="1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ドリル</a:t>
            </a:r>
            <a:r>
              <a:rPr lang="en-US" altLang="ja-JP" sz="900" b="1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､</a:t>
            </a:r>
            <a:r>
              <a:rPr lang="ja-JP" altLang="en-US" sz="900" b="1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学習アプリの活用</a:t>
            </a:r>
            <a:r>
              <a:rPr lang="ja-JP" altLang="en-US" sz="800" b="1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lang="en-US" altLang="ja-JP" sz="800" b="1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80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・思考の可視化、他者参照、複線型授業等で主体的・協働的な学びへ</a:t>
            </a:r>
            <a:endParaRPr lang="en-US" altLang="ja-JP" sz="80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900" b="1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■評価場面の設定による諸評価の確実な実施</a:t>
            </a:r>
            <a:endParaRPr lang="en-US" altLang="ja-JP" sz="900" b="1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900" b="1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■生徒指導の４つのポイントを活かした授業の推進</a:t>
            </a:r>
            <a:r>
              <a:rPr lang="ja-JP" altLang="en-US" sz="90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80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①規範意識　②自己存在感　③共感的な人間関係　④自己決定の場</a:t>
            </a:r>
            <a:endParaRPr lang="en-US" altLang="ja-JP" sz="800" b="1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0" name="サブタイトル 2">
            <a:extLst>
              <a:ext uri="{FF2B5EF4-FFF2-40B4-BE49-F238E27FC236}">
                <a16:creationId xmlns:a16="http://schemas.microsoft.com/office/drawing/2014/main" id="{7D5C4170-1A2E-A12F-4DF1-72A61D448DB9}"/>
              </a:ext>
            </a:extLst>
          </p:cNvPr>
          <p:cNvSpPr txBox="1">
            <a:spLocks/>
          </p:cNvSpPr>
          <p:nvPr/>
        </p:nvSpPr>
        <p:spPr>
          <a:xfrm>
            <a:off x="4042444" y="3898659"/>
            <a:ext cx="2124075" cy="182122"/>
          </a:xfrm>
          <a:prstGeom prst="rect">
            <a:avLst/>
          </a:prstGeom>
          <a:solidFill>
            <a:srgbClr val="00B050"/>
          </a:solidFill>
          <a:ln w="3175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900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学びの質を高める授業改善</a:t>
            </a:r>
          </a:p>
        </p:txBody>
      </p:sp>
      <p:sp>
        <p:nvSpPr>
          <p:cNvPr id="21" name="サブタイトル 2">
            <a:extLst>
              <a:ext uri="{FF2B5EF4-FFF2-40B4-BE49-F238E27FC236}">
                <a16:creationId xmlns:a16="http://schemas.microsoft.com/office/drawing/2014/main" id="{8BE261F3-73C4-2A5C-F7FE-08464BA19EAC}"/>
              </a:ext>
            </a:extLst>
          </p:cNvPr>
          <p:cNvSpPr txBox="1">
            <a:spLocks/>
          </p:cNvSpPr>
          <p:nvPr/>
        </p:nvSpPr>
        <p:spPr>
          <a:xfrm>
            <a:off x="146723" y="3990426"/>
            <a:ext cx="3190873" cy="1918338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vert="horz" lIns="91440" tIns="45720" rIns="91440" bIns="45720" numCol="1" spcCol="0" rtlCol="0" anchor="t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altLang="ja-JP" sz="800" b="1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800" b="1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■</a:t>
            </a:r>
            <a:r>
              <a:rPr lang="ja-JP" altLang="en-US" sz="900" b="1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自立した学習者の育成　</a:t>
            </a:r>
            <a:r>
              <a:rPr lang="ja-JP" altLang="en-US" sz="80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→ 学び方を習得し自己調整力を高める</a:t>
            </a:r>
            <a:endParaRPr lang="en-US" altLang="ja-JP" sz="80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zh-TW" altLang="en-US" sz="800" b="1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■</a:t>
            </a:r>
            <a:r>
              <a:rPr lang="ja-JP" altLang="en-US" sz="900" b="1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自学自習力を育む</a:t>
            </a:r>
            <a:r>
              <a:rPr lang="zh-TW" altLang="en-US" sz="900" b="1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家庭</a:t>
            </a:r>
            <a:r>
              <a:rPr lang="ja-JP" altLang="en-US" sz="900" b="1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学習　</a:t>
            </a:r>
            <a:r>
              <a:rPr lang="ja-JP" altLang="en-US" sz="800" b="1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「夢育ファイル」の活用</a:t>
            </a:r>
            <a:br>
              <a:rPr lang="en-US" altLang="ja-JP" sz="80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</a:br>
            <a:r>
              <a:rPr lang="ja-JP" altLang="en-US" sz="80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・学習の基礎基本 → 自主的な学習 → 主体的・計画的な学習</a:t>
            </a:r>
            <a:endParaRPr lang="en-US" altLang="ja-JP" sz="80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800" b="1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r>
              <a:rPr lang="ja-JP" altLang="en-US" sz="80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・自学自習計画表の活用</a:t>
            </a:r>
            <a:endParaRPr lang="en-US" altLang="ja-JP" sz="800">
              <a:solidFill>
                <a:srgbClr val="FF0000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80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r>
              <a:rPr lang="ja-JP" altLang="en-US" sz="800">
                <a:solidFill>
                  <a:srgbClr val="0070C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・「なりたい自分」を意識しながら、目標に対して行動・努力し続ける　</a:t>
            </a:r>
            <a:endParaRPr lang="en-US" altLang="ja-JP" sz="800">
              <a:solidFill>
                <a:srgbClr val="0070C0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800">
                <a:solidFill>
                  <a:srgbClr val="0070C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・授業の学びを家庭学習へ、家庭学習の課題を学習改善へいかす</a:t>
            </a:r>
            <a:br>
              <a:rPr lang="en-US" altLang="ja-JP" sz="800" b="1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</a:br>
            <a:r>
              <a:rPr lang="ja-JP" altLang="en-US" sz="800" b="1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■</a:t>
            </a:r>
            <a:r>
              <a:rPr lang="ja-JP" altLang="en-US" sz="900" b="1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健康・体力の向上　　</a:t>
            </a:r>
            <a:r>
              <a:rPr lang="ja-JP" altLang="en-US" sz="80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・「食べて、動いて、よく寝よう」</a:t>
            </a:r>
            <a:br>
              <a:rPr lang="en-US" altLang="ja-JP" sz="80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</a:br>
            <a:r>
              <a:rPr lang="ja-JP" altLang="en-US" sz="80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・てくてく徒歩登校推奨　　 ・運動遊び推奨　　・お弁当の日</a:t>
            </a:r>
            <a:r>
              <a:rPr lang="en-US" altLang="ja-JP" sz="80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(</a:t>
            </a:r>
            <a:r>
              <a:rPr lang="ja-JP" altLang="en-US" sz="80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年</a:t>
            </a:r>
            <a:r>
              <a:rPr lang="en-US" altLang="ja-JP" sz="80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2</a:t>
            </a:r>
            <a:r>
              <a:rPr lang="ja-JP" altLang="en-US" sz="80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回）</a:t>
            </a:r>
            <a:endParaRPr lang="en-US" altLang="ja-JP" sz="80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80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r>
              <a:rPr lang="en-US" altLang="ja-JP" sz="80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※</a:t>
            </a:r>
            <a:r>
              <a:rPr lang="ja-JP" altLang="en-US" sz="80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丈夫な心と体は自分でつくる健康教育　</a:t>
            </a:r>
            <a:endParaRPr lang="en-US" altLang="ja-JP" sz="800" b="1">
              <a:solidFill>
                <a:srgbClr val="FF0000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800" b="1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■</a:t>
            </a:r>
            <a:r>
              <a:rPr lang="ja-JP" altLang="en-US" sz="900" b="1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運動遊びの日常化</a:t>
            </a:r>
            <a:r>
              <a:rPr lang="ja-JP" altLang="en-US" sz="90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 </a:t>
            </a:r>
            <a:r>
              <a:rPr lang="ja-JP" altLang="en-US" sz="80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・一校一運動（　体育部会で検討　）　</a:t>
            </a:r>
            <a:endParaRPr lang="en-US" altLang="ja-JP" sz="800">
              <a:solidFill>
                <a:srgbClr val="FF0000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800" b="1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■</a:t>
            </a:r>
            <a:r>
              <a:rPr lang="ja-JP" altLang="en-US" sz="900" b="1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自己管理能力の育成　</a:t>
            </a:r>
            <a:r>
              <a:rPr lang="ja-JP" altLang="en-US" sz="80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・段階的な情報モラル指導、</a:t>
            </a:r>
            <a:r>
              <a:rPr lang="en-US" altLang="ja-JP" sz="80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SNS</a:t>
            </a:r>
            <a:r>
              <a:rPr lang="ja-JP" altLang="en-US" sz="80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教室</a:t>
            </a:r>
            <a:endParaRPr lang="en-US" altLang="ja-JP" sz="800">
              <a:solidFill>
                <a:srgbClr val="FF0000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800" b="1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■</a:t>
            </a:r>
            <a:r>
              <a:rPr lang="ja-JP" altLang="en-US" sz="900" b="1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危機回避能力の育成</a:t>
            </a:r>
            <a:r>
              <a:rPr lang="ja-JP" altLang="en-US" sz="900">
                <a:solidFill>
                  <a:schemeClr val="accent5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r>
              <a:rPr lang="ja-JP" altLang="en-US" sz="800">
                <a:solidFill>
                  <a:schemeClr val="accent5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・現実的な避難訓練　</a:t>
            </a:r>
            <a:r>
              <a:rPr lang="ja-JP" altLang="en-US" sz="80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・着衣泳</a:t>
            </a:r>
            <a:endParaRPr lang="en-US" altLang="ja-JP" sz="800">
              <a:solidFill>
                <a:srgbClr val="FF0000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80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r>
              <a:rPr lang="en-US" altLang="ja-JP" sz="80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※</a:t>
            </a:r>
            <a:r>
              <a:rPr lang="ja-JP" altLang="en-US" sz="80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自分の命は自分で守る安全教育　</a:t>
            </a:r>
          </a:p>
        </p:txBody>
      </p:sp>
      <p:sp>
        <p:nvSpPr>
          <p:cNvPr id="22" name="サブタイトル 2">
            <a:extLst>
              <a:ext uri="{FF2B5EF4-FFF2-40B4-BE49-F238E27FC236}">
                <a16:creationId xmlns:a16="http://schemas.microsoft.com/office/drawing/2014/main" id="{A3932291-A0DA-F7ED-C894-6CF6355B23A9}"/>
              </a:ext>
            </a:extLst>
          </p:cNvPr>
          <p:cNvSpPr txBox="1">
            <a:spLocks/>
          </p:cNvSpPr>
          <p:nvPr/>
        </p:nvSpPr>
        <p:spPr>
          <a:xfrm>
            <a:off x="680118" y="3899441"/>
            <a:ext cx="2124075" cy="182122"/>
          </a:xfrm>
          <a:prstGeom prst="rect">
            <a:avLst/>
          </a:prstGeom>
          <a:solidFill>
            <a:srgbClr val="00B050"/>
          </a:solidFill>
          <a:ln w="3175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900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自ら学ぶ</a:t>
            </a:r>
          </a:p>
        </p:txBody>
      </p:sp>
      <p:sp>
        <p:nvSpPr>
          <p:cNvPr id="24" name="サブタイトル 2">
            <a:extLst>
              <a:ext uri="{FF2B5EF4-FFF2-40B4-BE49-F238E27FC236}">
                <a16:creationId xmlns:a16="http://schemas.microsoft.com/office/drawing/2014/main" id="{B7F1C00C-DB39-63A7-DF84-869CA40B0BA9}"/>
              </a:ext>
            </a:extLst>
          </p:cNvPr>
          <p:cNvSpPr txBox="1">
            <a:spLocks/>
          </p:cNvSpPr>
          <p:nvPr/>
        </p:nvSpPr>
        <p:spPr>
          <a:xfrm>
            <a:off x="2323716" y="125163"/>
            <a:ext cx="2114089" cy="179834"/>
          </a:xfrm>
          <a:prstGeom prst="rect">
            <a:avLst/>
          </a:prstGeom>
          <a:solidFill>
            <a:srgbClr val="00B050"/>
          </a:solidFill>
          <a:ln w="3175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900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学校教育目標</a:t>
            </a:r>
          </a:p>
        </p:txBody>
      </p:sp>
      <p:sp>
        <p:nvSpPr>
          <p:cNvPr id="32" name="サブタイトル 2">
            <a:extLst>
              <a:ext uri="{FF2B5EF4-FFF2-40B4-BE49-F238E27FC236}">
                <a16:creationId xmlns:a16="http://schemas.microsoft.com/office/drawing/2014/main" id="{0EFAF445-21A1-6D57-6776-D3118AB0C31C}"/>
              </a:ext>
            </a:extLst>
          </p:cNvPr>
          <p:cNvSpPr txBox="1">
            <a:spLocks/>
          </p:cNvSpPr>
          <p:nvPr/>
        </p:nvSpPr>
        <p:spPr>
          <a:xfrm>
            <a:off x="5433437" y="714439"/>
            <a:ext cx="1363878" cy="196006"/>
          </a:xfrm>
          <a:prstGeom prst="rect">
            <a:avLst/>
          </a:prstGeom>
          <a:solidFill>
            <a:srgbClr val="FFCCFF"/>
          </a:solidFill>
          <a:ln w="3175">
            <a:solidFill>
              <a:schemeClr val="tx1"/>
            </a:solidFill>
          </a:ln>
        </p:spPr>
        <p:txBody>
          <a:bodyPr vert="horz" lIns="36000" tIns="45720" rIns="3600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900" b="1">
                <a:latin typeface="Meiryo UI" panose="020B0604030504040204" pitchFamily="50" charset="-128"/>
                <a:ea typeface="Meiryo UI" panose="020B0604030504040204" pitchFamily="50" charset="-128"/>
              </a:rPr>
              <a:t>つながる伝統</a:t>
            </a:r>
            <a:br>
              <a:rPr lang="en-US" altLang="ja-JP" sz="900" b="1">
                <a:latin typeface="Meiryo UI" panose="020B0604030504040204" pitchFamily="50" charset="-128"/>
                <a:ea typeface="Meiryo UI" panose="020B0604030504040204" pitchFamily="50" charset="-128"/>
              </a:rPr>
            </a:br>
            <a:endParaRPr lang="ja-JP" altLang="en-US" sz="900"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3" name="サブタイトル 2">
            <a:extLst>
              <a:ext uri="{FF2B5EF4-FFF2-40B4-BE49-F238E27FC236}">
                <a16:creationId xmlns:a16="http://schemas.microsoft.com/office/drawing/2014/main" id="{21077566-79EF-0CD6-0B88-57D1656F6FB5}"/>
              </a:ext>
            </a:extLst>
          </p:cNvPr>
          <p:cNvSpPr txBox="1">
            <a:spLocks/>
          </p:cNvSpPr>
          <p:nvPr/>
        </p:nvSpPr>
        <p:spPr>
          <a:xfrm>
            <a:off x="5438930" y="2946928"/>
            <a:ext cx="1341349" cy="819687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vert="horz" lIns="36000" tIns="45720" rIns="3600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800">
                <a:solidFill>
                  <a:schemeClr val="accent5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１年：校内めぐり　自然体験</a:t>
            </a:r>
            <a:r>
              <a:rPr lang="ja-JP" altLang="en-US" sz="700">
                <a:solidFill>
                  <a:schemeClr val="accent5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　　　　　　　　　  </a:t>
            </a:r>
            <a:r>
              <a:rPr lang="ja-JP" altLang="en-US" sz="800">
                <a:solidFill>
                  <a:schemeClr val="accent5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２年：校区めぐり　自然体験　　　　　　　　３年：地域の祭り・文化・歴史　　　　　　　　　　　　　４年：福祉体験　命の授業　　　</a:t>
            </a:r>
            <a:br>
              <a:rPr lang="en-US" altLang="ja-JP" sz="800">
                <a:solidFill>
                  <a:schemeClr val="accent5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</a:br>
            <a:r>
              <a:rPr lang="ja-JP" altLang="en-US" sz="800">
                <a:solidFill>
                  <a:schemeClr val="accent5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５年：宿泊学習　稲作体験　　　６年：修学旅行　職場見学　</a:t>
            </a:r>
            <a:r>
              <a:rPr lang="ja-JP" altLang="en-US" sz="80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lang="en-US" altLang="ja-JP" sz="70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35" name="Oval 3">
            <a:extLst>
              <a:ext uri="{FF2B5EF4-FFF2-40B4-BE49-F238E27FC236}">
                <a16:creationId xmlns:a16="http://schemas.microsoft.com/office/drawing/2014/main" id="{49DC8ACA-1E37-A90B-B182-F4D4016F59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9317" y="329607"/>
            <a:ext cx="763906" cy="229808"/>
          </a:xfrm>
          <a:prstGeom prst="ellipse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vert="horz" wrap="square" lIns="74295" tIns="8890" rIns="74295" bIns="889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400" b="1" i="0" u="none" strike="noStrike" cap="none" normalizeH="0" baseline="0">
                <a:ln>
                  <a:noFill/>
                </a:ln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自律</a:t>
            </a:r>
            <a:endParaRPr kumimoji="0" lang="ja-JP" altLang="ja-JP" sz="1400" b="1" i="0" u="none" strike="noStrike" cap="none" normalizeH="0" baseline="0">
              <a:ln>
                <a:noFill/>
              </a:ln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6" name="Oval 4">
            <a:extLst>
              <a:ext uri="{FF2B5EF4-FFF2-40B4-BE49-F238E27FC236}">
                <a16:creationId xmlns:a16="http://schemas.microsoft.com/office/drawing/2014/main" id="{0B75AA21-F10B-D918-4A2E-2B0C8427DD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4624" y="334643"/>
            <a:ext cx="766362" cy="229808"/>
          </a:xfrm>
          <a:prstGeom prst="ellipse">
            <a:avLst/>
          </a:prstGeom>
          <a:solidFill>
            <a:srgbClr val="0070C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vert="horz" wrap="square" lIns="74295" tIns="8890" rIns="74295" bIns="889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4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共生</a:t>
            </a:r>
            <a:endParaRPr kumimoji="0" lang="ja-JP" altLang="ja-JP" sz="1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50" name="グループ化 49">
            <a:extLst>
              <a:ext uri="{FF2B5EF4-FFF2-40B4-BE49-F238E27FC236}">
                <a16:creationId xmlns:a16="http://schemas.microsoft.com/office/drawing/2014/main" id="{B965032D-5DF9-F51A-0672-CFD873E54B61}"/>
              </a:ext>
            </a:extLst>
          </p:cNvPr>
          <p:cNvGrpSpPr/>
          <p:nvPr/>
        </p:nvGrpSpPr>
        <p:grpSpPr>
          <a:xfrm>
            <a:off x="1991231" y="714439"/>
            <a:ext cx="2870201" cy="507731"/>
            <a:chOff x="1991231" y="766658"/>
            <a:chExt cx="2870201" cy="507731"/>
          </a:xfrm>
        </p:grpSpPr>
        <p:sp>
          <p:nvSpPr>
            <p:cNvPr id="37" name="サブタイトル 2">
              <a:extLst>
                <a:ext uri="{FF2B5EF4-FFF2-40B4-BE49-F238E27FC236}">
                  <a16:creationId xmlns:a16="http://schemas.microsoft.com/office/drawing/2014/main" id="{631A631C-71BD-2715-5962-038FD4D4BA4A}"/>
                </a:ext>
              </a:extLst>
            </p:cNvPr>
            <p:cNvSpPr txBox="1">
              <a:spLocks/>
            </p:cNvSpPr>
            <p:nvPr/>
          </p:nvSpPr>
          <p:spPr>
            <a:xfrm>
              <a:off x="1991231" y="833261"/>
              <a:ext cx="2870201" cy="441128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txBody>
            <a:bodyPr vert="horz" lIns="91440" tIns="45720" rIns="91440" bIns="45720" rtlCol="0" anchor="b">
              <a:noAutofit/>
            </a:bodyPr>
            <a:lstStyle>
              <a:lvl1pPr marL="0" indent="0" algn="ctr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None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kumimoji="1"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kumimoji="1"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kumimoji="1"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kumimoji="1"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kumimoji="1"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kumimoji="1"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kumimoji="1"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ct val="100000"/>
                </a:lnSpc>
                <a:spcBef>
                  <a:spcPts val="0"/>
                </a:spcBef>
              </a:pPr>
              <a:r>
                <a:rPr lang="ja-JP" altLang="en-US" sz="800">
                  <a:latin typeface="Meiryo UI" panose="020B0604030504040204" pitchFamily="50" charset="-128"/>
                  <a:ea typeface="Meiryo UI" panose="020B0604030504040204" pitchFamily="50" charset="-128"/>
                </a:rPr>
                <a:t>■自分で決めた目標に向かって、自ら考えねばり強く取り組む子ども</a:t>
              </a:r>
              <a:endParaRPr lang="en-US" altLang="ja-JP" sz="80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l">
                <a:lnSpc>
                  <a:spcPct val="100000"/>
                </a:lnSpc>
                <a:spcBef>
                  <a:spcPts val="0"/>
                </a:spcBef>
              </a:pPr>
              <a:r>
                <a:rPr lang="ja-JP" altLang="en-US" sz="800">
                  <a:latin typeface="Meiryo UI" panose="020B0604030504040204" pitchFamily="50" charset="-128"/>
                  <a:ea typeface="Meiryo UI" panose="020B0604030504040204" pitchFamily="50" charset="-128"/>
                </a:rPr>
                <a:t>■互いに認め合い、協働して共に育つ子ども</a:t>
              </a:r>
            </a:p>
          </p:txBody>
        </p:sp>
        <p:sp>
          <p:nvSpPr>
            <p:cNvPr id="38" name="サブタイトル 2">
              <a:extLst>
                <a:ext uri="{FF2B5EF4-FFF2-40B4-BE49-F238E27FC236}">
                  <a16:creationId xmlns:a16="http://schemas.microsoft.com/office/drawing/2014/main" id="{42F2EBF0-400F-FF61-0D84-CD747D45488F}"/>
                </a:ext>
              </a:extLst>
            </p:cNvPr>
            <p:cNvSpPr txBox="1">
              <a:spLocks/>
            </p:cNvSpPr>
            <p:nvPr/>
          </p:nvSpPr>
          <p:spPr>
            <a:xfrm>
              <a:off x="2313730" y="766658"/>
              <a:ext cx="2124075" cy="182122"/>
            </a:xfrm>
            <a:prstGeom prst="rect">
              <a:avLst/>
            </a:prstGeom>
            <a:solidFill>
              <a:srgbClr val="00B050"/>
            </a:solidFill>
            <a:ln w="3175">
              <a:solidFill>
                <a:schemeClr val="tx1"/>
              </a:solidFill>
            </a:ln>
          </p:spPr>
          <p:txBody>
            <a:bodyPr vert="horz" lIns="91440" tIns="45720" rIns="91440" bIns="45720" rtlCol="0">
              <a:noAutofit/>
            </a:bodyPr>
            <a:lstStyle>
              <a:lvl1pPr marL="0" indent="0" algn="ctr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None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kumimoji="1"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kumimoji="1"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kumimoji="1"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kumimoji="1"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kumimoji="1"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kumimoji="1"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kumimoji="1"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ja-JP" altLang="en-US" sz="900" b="1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目指す子ども像</a:t>
              </a:r>
            </a:p>
          </p:txBody>
        </p:sp>
      </p:grpSp>
      <p:sp>
        <p:nvSpPr>
          <p:cNvPr id="39" name="サブタイトル 2">
            <a:extLst>
              <a:ext uri="{FF2B5EF4-FFF2-40B4-BE49-F238E27FC236}">
                <a16:creationId xmlns:a16="http://schemas.microsoft.com/office/drawing/2014/main" id="{0000F2EA-A723-749B-C6D7-263A2AF1A115}"/>
              </a:ext>
            </a:extLst>
          </p:cNvPr>
          <p:cNvSpPr txBox="1">
            <a:spLocks/>
          </p:cNvSpPr>
          <p:nvPr/>
        </p:nvSpPr>
        <p:spPr>
          <a:xfrm>
            <a:off x="3507417" y="6056330"/>
            <a:ext cx="3190877" cy="1674611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vert="horz" lIns="91440" tIns="45720" rIns="91440" bIns="45720" numCol="1" spcCol="0" rtlCol="0" anchor="b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altLang="ja-JP" sz="900" b="1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altLang="ja-JP" sz="900" b="1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altLang="ja-JP" sz="900" b="1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altLang="ja-JP" sz="900" b="1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900" b="1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■県の目指す児童像  </a:t>
            </a:r>
            <a:endParaRPr lang="en-US" altLang="ja-JP" sz="900" b="1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80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　自分で考え、計画して行動に移すことができる児童</a:t>
            </a:r>
            <a:endParaRPr lang="en-US" altLang="ja-JP" sz="80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900" b="1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■かかわる力　（</a:t>
            </a:r>
            <a:r>
              <a:rPr lang="ja-JP" altLang="en-US" sz="80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多様な集団の中で他者と関わる力）</a:t>
            </a:r>
            <a:endParaRPr lang="en-US" altLang="ja-JP" sz="80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900" b="1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■ふり返る力　</a:t>
            </a:r>
            <a:r>
              <a:rPr lang="ja-JP" altLang="en-US" sz="80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（行動をふり返り、改善につなげる力）</a:t>
            </a:r>
            <a:r>
              <a:rPr lang="ja-JP" altLang="en-US" sz="900" b="1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lang="en-US" altLang="ja-JP" sz="900" b="1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900" b="1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■やりぬく力　　</a:t>
            </a:r>
            <a:r>
              <a:rPr lang="en-US" altLang="ja-JP" sz="80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(</a:t>
            </a:r>
            <a:r>
              <a:rPr lang="ja-JP" altLang="en-US" sz="80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問いを立てる力）　</a:t>
            </a:r>
            <a:endParaRPr lang="en-US" altLang="ja-JP" sz="80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900" b="1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■みとおす力</a:t>
            </a:r>
            <a:r>
              <a:rPr lang="ja-JP" altLang="en-US" sz="800" b="1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（自分の目標を設定する力）</a:t>
            </a:r>
            <a:endParaRPr lang="ja-JP" altLang="en-US" sz="80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900" b="1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■ドリームパスポートの効果的活用</a:t>
            </a:r>
            <a:endParaRPr lang="en-US" altLang="ja-JP" sz="900" b="1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900" b="1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■社会見学、キャリア体験、キャリア講話</a:t>
            </a:r>
            <a:endParaRPr lang="en-US" altLang="ja-JP" sz="900" b="1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80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r>
              <a:rPr lang="ja-JP" altLang="en-US" sz="800">
                <a:solidFill>
                  <a:schemeClr val="accent5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・職場見学</a:t>
            </a:r>
            <a:r>
              <a:rPr lang="en-US" altLang="ja-JP" sz="800">
                <a:solidFill>
                  <a:schemeClr val="accent5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(6</a:t>
            </a:r>
            <a:r>
              <a:rPr lang="ja-JP" altLang="en-US" sz="800">
                <a:solidFill>
                  <a:schemeClr val="accent5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年）　　　　　　　　</a:t>
            </a:r>
            <a:r>
              <a:rPr lang="ja-JP" altLang="en-US" sz="80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・ようこそ先輩（仕事や生き方）</a:t>
            </a:r>
            <a:endParaRPr lang="en-US" altLang="ja-JP" sz="800">
              <a:solidFill>
                <a:srgbClr val="FF0000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900" b="1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■「できる」をつなぐ保幼こ小中連携</a:t>
            </a:r>
            <a:endParaRPr lang="en-US" altLang="ja-JP" sz="90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900" b="1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■ドリームパスポートの効果的活用</a:t>
            </a:r>
            <a:r>
              <a:rPr lang="ja-JP" altLang="en-US" sz="90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r>
              <a:rPr lang="ja-JP" altLang="en-US" sz="80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・ファイル活用　</a:t>
            </a:r>
          </a:p>
        </p:txBody>
      </p:sp>
      <p:graphicFrame>
        <p:nvGraphicFramePr>
          <p:cNvPr id="80" name="オブジェクト 79">
            <a:extLst>
              <a:ext uri="{FF2B5EF4-FFF2-40B4-BE49-F238E27FC236}">
                <a16:creationId xmlns:a16="http://schemas.microsoft.com/office/drawing/2014/main" id="{9BD6E243-81BD-872B-3283-DF1347E8F19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9203" y="367525"/>
          <a:ext cx="1418273" cy="10033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Acrobat Document" r:id="rId3" imgW="11334584" imgH="8019880" progId="Acrobat.Document.DC">
                  <p:embed/>
                </p:oleObj>
              </mc:Choice>
              <mc:Fallback>
                <p:oleObj name="Acrobat Document" r:id="rId3" imgW="11334584" imgH="8019880" progId="Acrobat.Document.DC">
                  <p:embed/>
                  <p:pic>
                    <p:nvPicPr>
                      <p:cNvPr id="80" name="オブジェクト 79">
                        <a:extLst>
                          <a:ext uri="{FF2B5EF4-FFF2-40B4-BE49-F238E27FC236}">
                            <a16:creationId xmlns:a16="http://schemas.microsoft.com/office/drawing/2014/main" id="{9BD6E243-81BD-872B-3283-DF1347E8F19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9203" y="367525"/>
                        <a:ext cx="1418273" cy="1003347"/>
                      </a:xfrm>
                      <a:prstGeom prst="rect">
                        <a:avLst/>
                      </a:prstGeom>
                      <a:ln w="3175">
                        <a:solidFill>
                          <a:srgbClr val="00206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3" name="グループ化 42">
            <a:extLst>
              <a:ext uri="{FF2B5EF4-FFF2-40B4-BE49-F238E27FC236}">
                <a16:creationId xmlns:a16="http://schemas.microsoft.com/office/drawing/2014/main" id="{AA07A96A-B7AB-23B7-0D0C-235975F586F1}"/>
              </a:ext>
            </a:extLst>
          </p:cNvPr>
          <p:cNvGrpSpPr/>
          <p:nvPr/>
        </p:nvGrpSpPr>
        <p:grpSpPr>
          <a:xfrm>
            <a:off x="1909184" y="1368122"/>
            <a:ext cx="3032377" cy="433405"/>
            <a:chOff x="1909184" y="1321514"/>
            <a:chExt cx="3032377" cy="433405"/>
          </a:xfrm>
        </p:grpSpPr>
        <p:sp>
          <p:nvSpPr>
            <p:cNvPr id="49" name="サブタイトル 2">
              <a:extLst>
                <a:ext uri="{FF2B5EF4-FFF2-40B4-BE49-F238E27FC236}">
                  <a16:creationId xmlns:a16="http://schemas.microsoft.com/office/drawing/2014/main" id="{098ADDE2-B624-B73E-383D-D48EADCEEDE3}"/>
                </a:ext>
              </a:extLst>
            </p:cNvPr>
            <p:cNvSpPr txBox="1">
              <a:spLocks/>
            </p:cNvSpPr>
            <p:nvPr/>
          </p:nvSpPr>
          <p:spPr>
            <a:xfrm>
              <a:off x="1909184" y="1414611"/>
              <a:ext cx="3032377" cy="340308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txBody>
            <a:bodyPr vert="horz" lIns="91440" tIns="45720" rIns="91440" bIns="45720" rtlCol="0" anchor="b">
              <a:normAutofit/>
            </a:bodyPr>
            <a:lstStyle>
              <a:lvl1pPr marL="0" indent="0" algn="ctr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None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kumimoji="1"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kumimoji="1"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kumimoji="1"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kumimoji="1"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kumimoji="1"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kumimoji="1"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kumimoji="1"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ja-JP" altLang="en-US" sz="1000">
                  <a:latin typeface="Meiryo UI" panose="020B0604030504040204" pitchFamily="50" charset="-128"/>
                  <a:ea typeface="Meiryo UI" panose="020B0604030504040204" pitchFamily="50" charset="-128"/>
                </a:rPr>
                <a:t>夢育で自分力アップ！ </a:t>
              </a:r>
              <a:r>
                <a:rPr lang="ja-JP" altLang="en-US" sz="700">
                  <a:latin typeface="Meiryo UI" panose="020B0604030504040204" pitchFamily="50" charset="-128"/>
                  <a:ea typeface="Meiryo UI" panose="020B0604030504040204" pitchFamily="50" charset="-128"/>
                </a:rPr>
                <a:t>～自己有用感を感じ、自己肯定感を高める～</a:t>
              </a:r>
              <a:endParaRPr lang="ja-JP" altLang="en-US" sz="80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51" name="サブタイトル 2">
              <a:extLst>
                <a:ext uri="{FF2B5EF4-FFF2-40B4-BE49-F238E27FC236}">
                  <a16:creationId xmlns:a16="http://schemas.microsoft.com/office/drawing/2014/main" id="{6B34441C-4032-6B8E-50ED-B784E88CFF9D}"/>
                </a:ext>
              </a:extLst>
            </p:cNvPr>
            <p:cNvSpPr txBox="1">
              <a:spLocks/>
            </p:cNvSpPr>
            <p:nvPr/>
          </p:nvSpPr>
          <p:spPr>
            <a:xfrm>
              <a:off x="2323716" y="1321514"/>
              <a:ext cx="2124075" cy="182122"/>
            </a:xfrm>
            <a:prstGeom prst="rect">
              <a:avLst/>
            </a:prstGeom>
            <a:solidFill>
              <a:srgbClr val="00B050"/>
            </a:solidFill>
            <a:ln w="3175">
              <a:solidFill>
                <a:schemeClr val="tx1"/>
              </a:solidFill>
            </a:ln>
          </p:spPr>
          <p:txBody>
            <a:bodyPr vert="horz" lIns="91440" tIns="45720" rIns="91440" bIns="45720" rtlCol="0">
              <a:noAutofit/>
            </a:bodyPr>
            <a:lstStyle>
              <a:lvl1pPr marL="0" indent="0" algn="ctr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None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kumimoji="1"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kumimoji="1"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kumimoji="1"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kumimoji="1"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kumimoji="1"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kumimoji="1"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kumimoji="1"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ja-JP" altLang="en-US" sz="900" b="1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本校の愛ことば</a:t>
              </a:r>
            </a:p>
          </p:txBody>
        </p:sp>
      </p:grp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4E73184F-D561-B5C9-5059-DD0C11508A17}"/>
              </a:ext>
            </a:extLst>
          </p:cNvPr>
          <p:cNvGrpSpPr/>
          <p:nvPr/>
        </p:nvGrpSpPr>
        <p:grpSpPr>
          <a:xfrm>
            <a:off x="1899662" y="2831402"/>
            <a:ext cx="3047332" cy="417385"/>
            <a:chOff x="1899662" y="2775641"/>
            <a:chExt cx="3047332" cy="412118"/>
          </a:xfrm>
        </p:grpSpPr>
        <p:sp>
          <p:nvSpPr>
            <p:cNvPr id="17" name="サブタイトル 2">
              <a:extLst>
                <a:ext uri="{FF2B5EF4-FFF2-40B4-BE49-F238E27FC236}">
                  <a16:creationId xmlns:a16="http://schemas.microsoft.com/office/drawing/2014/main" id="{6997F7EE-D5BC-7BA9-7FB1-11B076C79131}"/>
                </a:ext>
              </a:extLst>
            </p:cNvPr>
            <p:cNvSpPr txBox="1">
              <a:spLocks/>
            </p:cNvSpPr>
            <p:nvPr/>
          </p:nvSpPr>
          <p:spPr>
            <a:xfrm>
              <a:off x="1899662" y="2852659"/>
              <a:ext cx="3047332" cy="33510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txBody>
            <a:bodyPr vert="horz" lIns="91440" tIns="45720" rIns="91440" bIns="45720" numCol="1" spcCol="0" rtlCol="0" anchor="ctr">
              <a:noAutofit/>
            </a:bodyPr>
            <a:lstStyle>
              <a:lvl1pPr marL="0" indent="0" algn="ctr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None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kumimoji="1"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kumimoji="1"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kumimoji="1"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kumimoji="1"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kumimoji="1"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kumimoji="1"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kumimoji="1"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ct val="100000"/>
                </a:lnSpc>
                <a:spcBef>
                  <a:spcPts val="0"/>
                </a:spcBef>
              </a:pPr>
              <a:endParaRPr lang="en-US" altLang="ja-JP" sz="800" b="1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l">
                <a:lnSpc>
                  <a:spcPct val="100000"/>
                </a:lnSpc>
                <a:spcBef>
                  <a:spcPts val="0"/>
                </a:spcBef>
              </a:pPr>
              <a:endParaRPr lang="en-US" altLang="ja-JP" sz="800" b="1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l">
                <a:lnSpc>
                  <a:spcPct val="100000"/>
                </a:lnSpc>
                <a:spcBef>
                  <a:spcPts val="0"/>
                </a:spcBef>
              </a:pPr>
              <a:r>
                <a:rPr lang="ja-JP" altLang="en-US" sz="800" b="1">
                  <a:latin typeface="Meiryo UI" panose="020B0604030504040204" pitchFamily="50" charset="-128"/>
                  <a:ea typeface="Meiryo UI" panose="020B0604030504040204" pitchFamily="50" charset="-128"/>
                </a:rPr>
                <a:t>「自立した学習者の育成」　～学習サイクルをいかした授業づくり～　</a:t>
              </a:r>
              <a:endParaRPr lang="en-US" altLang="ja-JP" sz="800" b="1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l">
                <a:lnSpc>
                  <a:spcPct val="100000"/>
                </a:lnSpc>
                <a:spcBef>
                  <a:spcPts val="0"/>
                </a:spcBef>
              </a:pPr>
              <a:r>
                <a:rPr lang="ja-JP" altLang="en-US" sz="800" b="1">
                  <a:latin typeface="Meiryo UI" panose="020B0604030504040204" pitchFamily="50" charset="-128"/>
                  <a:ea typeface="Meiryo UI" panose="020B0604030504040204" pitchFamily="50" charset="-128"/>
                </a:rPr>
                <a:t>　</a:t>
              </a:r>
              <a:endParaRPr lang="ja-JP" altLang="en-US" sz="80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8" name="サブタイトル 2">
              <a:extLst>
                <a:ext uri="{FF2B5EF4-FFF2-40B4-BE49-F238E27FC236}">
                  <a16:creationId xmlns:a16="http://schemas.microsoft.com/office/drawing/2014/main" id="{CB3E48B6-8105-58E2-4B64-7881A97199D1}"/>
                </a:ext>
              </a:extLst>
            </p:cNvPr>
            <p:cNvSpPr txBox="1">
              <a:spLocks/>
            </p:cNvSpPr>
            <p:nvPr/>
          </p:nvSpPr>
          <p:spPr>
            <a:xfrm>
              <a:off x="2365378" y="2775641"/>
              <a:ext cx="2072428" cy="186327"/>
            </a:xfrm>
            <a:prstGeom prst="rect">
              <a:avLst/>
            </a:prstGeom>
            <a:solidFill>
              <a:srgbClr val="00B050"/>
            </a:solidFill>
            <a:ln w="3175">
              <a:solidFill>
                <a:schemeClr val="tx1"/>
              </a:solidFill>
            </a:ln>
          </p:spPr>
          <p:txBody>
            <a:bodyPr vert="horz" lIns="91440" tIns="45720" rIns="91440" bIns="45720" rtlCol="0">
              <a:noAutofit/>
            </a:bodyPr>
            <a:lstStyle>
              <a:lvl1pPr marL="0" indent="0" algn="ctr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None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kumimoji="1"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kumimoji="1"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kumimoji="1"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kumimoji="1"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kumimoji="1"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kumimoji="1"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kumimoji="1"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ja-JP" altLang="en-US" sz="900" b="1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校内研究</a:t>
              </a:r>
            </a:p>
          </p:txBody>
        </p:sp>
      </p:grpSp>
      <p:sp>
        <p:nvSpPr>
          <p:cNvPr id="70" name="サブタイトル 2">
            <a:extLst>
              <a:ext uri="{FF2B5EF4-FFF2-40B4-BE49-F238E27FC236}">
                <a16:creationId xmlns:a16="http://schemas.microsoft.com/office/drawing/2014/main" id="{8754BB18-5C95-4A9E-24A3-6EFF66E580F7}"/>
              </a:ext>
            </a:extLst>
          </p:cNvPr>
          <p:cNvSpPr txBox="1">
            <a:spLocks/>
          </p:cNvSpPr>
          <p:nvPr/>
        </p:nvSpPr>
        <p:spPr>
          <a:xfrm>
            <a:off x="2365376" y="3427250"/>
            <a:ext cx="2124075" cy="195632"/>
          </a:xfrm>
          <a:prstGeom prst="rect">
            <a:avLst/>
          </a:prstGeom>
          <a:solidFill>
            <a:srgbClr val="00B050"/>
          </a:solidFill>
          <a:ln w="3175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900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主な取組内容</a:t>
            </a:r>
          </a:p>
        </p:txBody>
      </p:sp>
      <p:graphicFrame>
        <p:nvGraphicFramePr>
          <p:cNvPr id="72" name="オブジェクト 71">
            <a:extLst>
              <a:ext uri="{FF2B5EF4-FFF2-40B4-BE49-F238E27FC236}">
                <a16:creationId xmlns:a16="http://schemas.microsoft.com/office/drawing/2014/main" id="{3468FD76-D577-96EC-582B-88479CC5CA7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4031" y="1677348"/>
          <a:ext cx="1458406" cy="20638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Acrobat Document" r:id="rId5" imgW="5667480" imgH="8020080" progId="Acrobat.Document.DC">
                  <p:embed/>
                </p:oleObj>
              </mc:Choice>
              <mc:Fallback>
                <p:oleObj name="Acrobat Document" r:id="rId5" imgW="5667480" imgH="8020080" progId="Acrobat.Document.DC">
                  <p:embed/>
                  <p:pic>
                    <p:nvPicPr>
                      <p:cNvPr id="72" name="オブジェクト 71">
                        <a:extLst>
                          <a:ext uri="{FF2B5EF4-FFF2-40B4-BE49-F238E27FC236}">
                            <a16:creationId xmlns:a16="http://schemas.microsoft.com/office/drawing/2014/main" id="{3468FD76-D577-96EC-582B-88479CC5CA7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4031" y="1677348"/>
                        <a:ext cx="1458406" cy="206382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C89130AE-5C65-C7DA-A16F-CA688D66BD88}"/>
              </a:ext>
            </a:extLst>
          </p:cNvPr>
          <p:cNvSpPr txBox="1"/>
          <p:nvPr/>
        </p:nvSpPr>
        <p:spPr>
          <a:xfrm>
            <a:off x="124326" y="185340"/>
            <a:ext cx="1423150" cy="180425"/>
          </a:xfrm>
          <a:prstGeom prst="rect">
            <a:avLst/>
          </a:prstGeom>
          <a:solidFill>
            <a:srgbClr val="FFCCFF"/>
          </a:solidFill>
          <a:ln w="3175">
            <a:solidFill>
              <a:schemeClr val="tx1"/>
            </a:solidFill>
          </a:ln>
        </p:spPr>
        <p:txBody>
          <a:bodyPr wrap="square" lIns="36000" tIns="36000" rIns="36000" bIns="36000" rtlCol="0" anchor="ctr" anchorCtr="0">
            <a:spAutoFit/>
          </a:bodyPr>
          <a:lstStyle/>
          <a:p>
            <a:pPr algn="ctr"/>
            <a:r>
              <a:rPr kumimoji="1" lang="ja-JP" altLang="en-US" sz="700">
                <a:latin typeface="Meiryo UI" panose="020B0604030504040204" pitchFamily="50" charset="-128"/>
                <a:ea typeface="Meiryo UI" panose="020B0604030504040204" pitchFamily="50" charset="-128"/>
              </a:rPr>
              <a:t>夢育サイクル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0275C04A-82B9-23DA-081C-069937EB074A}"/>
              </a:ext>
            </a:extLst>
          </p:cNvPr>
          <p:cNvSpPr txBox="1"/>
          <p:nvPr/>
        </p:nvSpPr>
        <p:spPr>
          <a:xfrm>
            <a:off x="116653" y="1525509"/>
            <a:ext cx="1327717" cy="180425"/>
          </a:xfrm>
          <a:prstGeom prst="rect">
            <a:avLst/>
          </a:prstGeom>
          <a:solidFill>
            <a:srgbClr val="FFCCFF"/>
          </a:solidFill>
          <a:ln w="3175">
            <a:solidFill>
              <a:schemeClr val="tx1"/>
            </a:solidFill>
          </a:ln>
        </p:spPr>
        <p:txBody>
          <a:bodyPr wrap="square" lIns="36000" tIns="36000" rIns="36000" bIns="36000" rtlCol="0" anchor="ctr" anchorCtr="0">
            <a:spAutoFit/>
          </a:bodyPr>
          <a:lstStyle/>
          <a:p>
            <a:pPr algn="ctr"/>
            <a:r>
              <a:rPr kumimoji="1" lang="ja-JP" altLang="en-US" sz="700">
                <a:latin typeface="Meiryo UI" panose="020B0604030504040204" pitchFamily="50" charset="-128"/>
                <a:ea typeface="Meiryo UI" panose="020B0604030504040204" pitchFamily="50" charset="-128"/>
              </a:rPr>
              <a:t>育成する資質能力</a:t>
            </a:r>
          </a:p>
        </p:txBody>
      </p:sp>
      <p:grpSp>
        <p:nvGrpSpPr>
          <p:cNvPr id="41" name="グループ化 40">
            <a:extLst>
              <a:ext uri="{FF2B5EF4-FFF2-40B4-BE49-F238E27FC236}">
                <a16:creationId xmlns:a16="http://schemas.microsoft.com/office/drawing/2014/main" id="{B927FF10-7CDD-EF6B-AD02-70EA36F950F8}"/>
              </a:ext>
            </a:extLst>
          </p:cNvPr>
          <p:cNvGrpSpPr/>
          <p:nvPr/>
        </p:nvGrpSpPr>
        <p:grpSpPr>
          <a:xfrm>
            <a:off x="1532915" y="1970373"/>
            <a:ext cx="3788998" cy="672050"/>
            <a:chOff x="1532915" y="1931709"/>
            <a:chExt cx="3788998" cy="672050"/>
          </a:xfrm>
        </p:grpSpPr>
        <p:sp>
          <p:nvSpPr>
            <p:cNvPr id="25" name="サブタイトル 2">
              <a:extLst>
                <a:ext uri="{FF2B5EF4-FFF2-40B4-BE49-F238E27FC236}">
                  <a16:creationId xmlns:a16="http://schemas.microsoft.com/office/drawing/2014/main" id="{9F9C561B-6E4C-C717-A6F5-D6F27DDEFC38}"/>
                </a:ext>
              </a:extLst>
            </p:cNvPr>
            <p:cNvSpPr txBox="1">
              <a:spLocks/>
            </p:cNvSpPr>
            <p:nvPr/>
          </p:nvSpPr>
          <p:spPr>
            <a:xfrm>
              <a:off x="2313730" y="1931709"/>
              <a:ext cx="2134061" cy="178634"/>
            </a:xfrm>
            <a:prstGeom prst="rect">
              <a:avLst/>
            </a:prstGeom>
            <a:solidFill>
              <a:srgbClr val="00B050"/>
            </a:solidFill>
            <a:ln w="3175">
              <a:solidFill>
                <a:schemeClr val="tx1"/>
              </a:solidFill>
            </a:ln>
          </p:spPr>
          <p:txBody>
            <a:bodyPr vert="horz" lIns="91440" tIns="45720" rIns="91440" bIns="45720" rtlCol="0">
              <a:noAutofit/>
            </a:bodyPr>
            <a:lstStyle>
              <a:lvl1pPr marL="0" indent="0" algn="ctr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None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kumimoji="1"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kumimoji="1"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kumimoji="1"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kumimoji="1"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kumimoji="1"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kumimoji="1"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kumimoji="1"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ja-JP" altLang="en-US" sz="900" b="1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育成する資質能力</a:t>
              </a:r>
            </a:p>
          </p:txBody>
        </p:sp>
        <p:grpSp>
          <p:nvGrpSpPr>
            <p:cNvPr id="29" name="グループ化 28">
              <a:extLst>
                <a:ext uri="{FF2B5EF4-FFF2-40B4-BE49-F238E27FC236}">
                  <a16:creationId xmlns:a16="http://schemas.microsoft.com/office/drawing/2014/main" id="{75DB7204-F24A-D01A-6B4A-4DB48B8A4EB7}"/>
                </a:ext>
              </a:extLst>
            </p:cNvPr>
            <p:cNvGrpSpPr/>
            <p:nvPr/>
          </p:nvGrpSpPr>
          <p:grpSpPr>
            <a:xfrm>
              <a:off x="1532915" y="2112539"/>
              <a:ext cx="3788998" cy="491220"/>
              <a:chOff x="1410078" y="1483557"/>
              <a:chExt cx="4047602" cy="491220"/>
            </a:xfrm>
          </p:grpSpPr>
          <p:grpSp>
            <p:nvGrpSpPr>
              <p:cNvPr id="14" name="グループ化 13">
                <a:extLst>
                  <a:ext uri="{FF2B5EF4-FFF2-40B4-BE49-F238E27FC236}">
                    <a16:creationId xmlns:a16="http://schemas.microsoft.com/office/drawing/2014/main" id="{63AC3285-01BF-FF19-7EB3-EACFE1E3B893}"/>
                  </a:ext>
                </a:extLst>
              </p:cNvPr>
              <p:cNvGrpSpPr/>
              <p:nvPr/>
            </p:nvGrpSpPr>
            <p:grpSpPr>
              <a:xfrm>
                <a:off x="1410078" y="1483557"/>
                <a:ext cx="1014877" cy="491220"/>
                <a:chOff x="1410078" y="1483557"/>
                <a:chExt cx="1014877" cy="491220"/>
              </a:xfrm>
            </p:grpSpPr>
            <p:sp>
              <p:nvSpPr>
                <p:cNvPr id="5" name="サブタイトル 2">
                  <a:extLst>
                    <a:ext uri="{FF2B5EF4-FFF2-40B4-BE49-F238E27FC236}">
                      <a16:creationId xmlns:a16="http://schemas.microsoft.com/office/drawing/2014/main" id="{3A83E6F4-4AF7-DBD7-552B-FD3275523AFB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410078" y="1483557"/>
                  <a:ext cx="1014877" cy="246221"/>
                </a:xfrm>
                <a:prstGeom prst="rect">
                  <a:avLst/>
                </a:prstGeom>
                <a:solidFill>
                  <a:srgbClr val="FF0000"/>
                </a:solidFill>
                <a:ln w="3175">
                  <a:solidFill>
                    <a:schemeClr val="tx1"/>
                  </a:solidFill>
                </a:ln>
              </p:spPr>
              <p:txBody>
                <a:bodyPr vert="horz" lIns="91440" tIns="45720" rIns="91440" bIns="45720" rtlCol="0" anchor="ctr">
                  <a:normAutofit/>
                </a:bodyPr>
                <a:lstStyle>
                  <a:lvl1pPr marL="0" indent="0" algn="ctr" defTabSz="685800" rtl="0" eaLnBrk="1" latinLnBrk="0" hangingPunct="1">
                    <a:lnSpc>
                      <a:spcPct val="90000"/>
                    </a:lnSpc>
                    <a:spcBef>
                      <a:spcPts val="750"/>
                    </a:spcBef>
                    <a:buFont typeface="Arial" panose="020B0604020202020204" pitchFamily="34" charset="0"/>
                    <a:buNone/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342900" indent="0" algn="ctr" defTabSz="685800" rtl="0" eaLnBrk="1" latinLnBrk="0" hangingPunct="1">
                    <a:lnSpc>
                      <a:spcPct val="90000"/>
                    </a:lnSpc>
                    <a:spcBef>
                      <a:spcPts val="375"/>
                    </a:spcBef>
                    <a:buFont typeface="Arial" panose="020B0604020202020204" pitchFamily="34" charset="0"/>
                    <a:buNone/>
                    <a:defRPr kumimoji="1" sz="15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685800" indent="0" algn="ctr" defTabSz="685800" rtl="0" eaLnBrk="1" latinLnBrk="0" hangingPunct="1">
                    <a:lnSpc>
                      <a:spcPct val="90000"/>
                    </a:lnSpc>
                    <a:spcBef>
                      <a:spcPts val="375"/>
                    </a:spcBef>
                    <a:buFont typeface="Arial" panose="020B0604020202020204" pitchFamily="34" charset="0"/>
                    <a:buNone/>
                    <a:defRPr kumimoji="1" sz="135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028700" indent="0" algn="ctr" defTabSz="685800" rtl="0" eaLnBrk="1" latinLnBrk="0" hangingPunct="1">
                    <a:lnSpc>
                      <a:spcPct val="90000"/>
                    </a:lnSpc>
                    <a:spcBef>
                      <a:spcPts val="375"/>
                    </a:spcBef>
                    <a:buFont typeface="Arial" panose="020B0604020202020204" pitchFamily="34" charset="0"/>
                    <a:buNone/>
                    <a:defRPr kumimoji="1" sz="1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371600" indent="0" algn="ctr" defTabSz="685800" rtl="0" eaLnBrk="1" latinLnBrk="0" hangingPunct="1">
                    <a:lnSpc>
                      <a:spcPct val="90000"/>
                    </a:lnSpc>
                    <a:spcBef>
                      <a:spcPts val="375"/>
                    </a:spcBef>
                    <a:buFont typeface="Arial" panose="020B0604020202020204" pitchFamily="34" charset="0"/>
                    <a:buNone/>
                    <a:defRPr kumimoji="1" sz="1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1714500" indent="0" algn="ctr" defTabSz="685800" rtl="0" eaLnBrk="1" latinLnBrk="0" hangingPunct="1">
                    <a:lnSpc>
                      <a:spcPct val="90000"/>
                    </a:lnSpc>
                    <a:spcBef>
                      <a:spcPts val="375"/>
                    </a:spcBef>
                    <a:buFont typeface="Arial" panose="020B0604020202020204" pitchFamily="34" charset="0"/>
                    <a:buNone/>
                    <a:defRPr kumimoji="1" sz="1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057400" indent="0" algn="ctr" defTabSz="685800" rtl="0" eaLnBrk="1" latinLnBrk="0" hangingPunct="1">
                    <a:lnSpc>
                      <a:spcPct val="90000"/>
                    </a:lnSpc>
                    <a:spcBef>
                      <a:spcPts val="375"/>
                    </a:spcBef>
                    <a:buFont typeface="Arial" panose="020B0604020202020204" pitchFamily="34" charset="0"/>
                    <a:buNone/>
                    <a:defRPr kumimoji="1" sz="1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2400300" indent="0" algn="ctr" defTabSz="685800" rtl="0" eaLnBrk="1" latinLnBrk="0" hangingPunct="1">
                    <a:lnSpc>
                      <a:spcPct val="90000"/>
                    </a:lnSpc>
                    <a:spcBef>
                      <a:spcPts val="375"/>
                    </a:spcBef>
                    <a:buFont typeface="Arial" panose="020B0604020202020204" pitchFamily="34" charset="0"/>
                    <a:buNone/>
                    <a:defRPr kumimoji="1" sz="1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2743200" indent="0" algn="ctr" defTabSz="685800" rtl="0" eaLnBrk="1" latinLnBrk="0" hangingPunct="1">
                    <a:lnSpc>
                      <a:spcPct val="90000"/>
                    </a:lnSpc>
                    <a:spcBef>
                      <a:spcPts val="375"/>
                    </a:spcBef>
                    <a:buFont typeface="Arial" panose="020B0604020202020204" pitchFamily="34" charset="0"/>
                    <a:buNone/>
                    <a:defRPr kumimoji="1" sz="1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r>
                    <a:rPr lang="ja-JP" altLang="en-US" sz="1000" b="1">
                      <a:solidFill>
                        <a:schemeClr val="bg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</a:rPr>
                    <a:t>い</a:t>
                  </a:r>
                  <a:endParaRPr lang="en-US" altLang="ja-JP" sz="1000" b="1">
                    <a:solidFill>
                      <a:schemeClr val="bg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endParaRPr>
                </a:p>
              </p:txBody>
            </p:sp>
            <p:sp>
              <p:nvSpPr>
                <p:cNvPr id="56" name="サブタイトル 2">
                  <a:extLst>
                    <a:ext uri="{FF2B5EF4-FFF2-40B4-BE49-F238E27FC236}">
                      <a16:creationId xmlns:a16="http://schemas.microsoft.com/office/drawing/2014/main" id="{494B7880-C1D8-87A1-6695-4DE39A0FF5BA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410078" y="1728556"/>
                  <a:ext cx="1014877" cy="246221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chemeClr val="tx1"/>
                  </a:solidFill>
                </a:ln>
              </p:spPr>
              <p:txBody>
                <a:bodyPr vert="horz" lIns="91440" tIns="45720" rIns="91440" bIns="45720" rtlCol="0" anchor="b">
                  <a:normAutofit fontScale="92500"/>
                </a:bodyPr>
                <a:lstStyle>
                  <a:lvl1pPr marL="0" indent="0" algn="ctr" defTabSz="685800" rtl="0" eaLnBrk="1" latinLnBrk="0" hangingPunct="1">
                    <a:lnSpc>
                      <a:spcPct val="90000"/>
                    </a:lnSpc>
                    <a:spcBef>
                      <a:spcPts val="750"/>
                    </a:spcBef>
                    <a:buFont typeface="Arial" panose="020B0604020202020204" pitchFamily="34" charset="0"/>
                    <a:buNone/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342900" indent="0" algn="ctr" defTabSz="685800" rtl="0" eaLnBrk="1" latinLnBrk="0" hangingPunct="1">
                    <a:lnSpc>
                      <a:spcPct val="90000"/>
                    </a:lnSpc>
                    <a:spcBef>
                      <a:spcPts val="375"/>
                    </a:spcBef>
                    <a:buFont typeface="Arial" panose="020B0604020202020204" pitchFamily="34" charset="0"/>
                    <a:buNone/>
                    <a:defRPr kumimoji="1" sz="15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685800" indent="0" algn="ctr" defTabSz="685800" rtl="0" eaLnBrk="1" latinLnBrk="0" hangingPunct="1">
                    <a:lnSpc>
                      <a:spcPct val="90000"/>
                    </a:lnSpc>
                    <a:spcBef>
                      <a:spcPts val="375"/>
                    </a:spcBef>
                    <a:buFont typeface="Arial" panose="020B0604020202020204" pitchFamily="34" charset="0"/>
                    <a:buNone/>
                    <a:defRPr kumimoji="1" sz="135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028700" indent="0" algn="ctr" defTabSz="685800" rtl="0" eaLnBrk="1" latinLnBrk="0" hangingPunct="1">
                    <a:lnSpc>
                      <a:spcPct val="90000"/>
                    </a:lnSpc>
                    <a:spcBef>
                      <a:spcPts val="375"/>
                    </a:spcBef>
                    <a:buFont typeface="Arial" panose="020B0604020202020204" pitchFamily="34" charset="0"/>
                    <a:buNone/>
                    <a:defRPr kumimoji="1" sz="1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371600" indent="0" algn="ctr" defTabSz="685800" rtl="0" eaLnBrk="1" latinLnBrk="0" hangingPunct="1">
                    <a:lnSpc>
                      <a:spcPct val="90000"/>
                    </a:lnSpc>
                    <a:spcBef>
                      <a:spcPts val="375"/>
                    </a:spcBef>
                    <a:buFont typeface="Arial" panose="020B0604020202020204" pitchFamily="34" charset="0"/>
                    <a:buNone/>
                    <a:defRPr kumimoji="1" sz="1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1714500" indent="0" algn="ctr" defTabSz="685800" rtl="0" eaLnBrk="1" latinLnBrk="0" hangingPunct="1">
                    <a:lnSpc>
                      <a:spcPct val="90000"/>
                    </a:lnSpc>
                    <a:spcBef>
                      <a:spcPts val="375"/>
                    </a:spcBef>
                    <a:buFont typeface="Arial" panose="020B0604020202020204" pitchFamily="34" charset="0"/>
                    <a:buNone/>
                    <a:defRPr kumimoji="1" sz="1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057400" indent="0" algn="ctr" defTabSz="685800" rtl="0" eaLnBrk="1" latinLnBrk="0" hangingPunct="1">
                    <a:lnSpc>
                      <a:spcPct val="90000"/>
                    </a:lnSpc>
                    <a:spcBef>
                      <a:spcPts val="375"/>
                    </a:spcBef>
                    <a:buFont typeface="Arial" panose="020B0604020202020204" pitchFamily="34" charset="0"/>
                    <a:buNone/>
                    <a:defRPr kumimoji="1" sz="1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2400300" indent="0" algn="ctr" defTabSz="685800" rtl="0" eaLnBrk="1" latinLnBrk="0" hangingPunct="1">
                    <a:lnSpc>
                      <a:spcPct val="90000"/>
                    </a:lnSpc>
                    <a:spcBef>
                      <a:spcPts val="375"/>
                    </a:spcBef>
                    <a:buFont typeface="Arial" panose="020B0604020202020204" pitchFamily="34" charset="0"/>
                    <a:buNone/>
                    <a:defRPr kumimoji="1" sz="1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2743200" indent="0" algn="ctr" defTabSz="685800" rtl="0" eaLnBrk="1" latinLnBrk="0" hangingPunct="1">
                    <a:lnSpc>
                      <a:spcPct val="90000"/>
                    </a:lnSpc>
                    <a:spcBef>
                      <a:spcPts val="375"/>
                    </a:spcBef>
                    <a:buFont typeface="Arial" panose="020B0604020202020204" pitchFamily="34" charset="0"/>
                    <a:buNone/>
                    <a:defRPr kumimoji="1" sz="1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r>
                    <a:rPr lang="ja-JP" altLang="en-US" sz="800">
                      <a:latin typeface="Meiryo UI" panose="020B0604030504040204" pitchFamily="50" charset="-128"/>
                      <a:ea typeface="Meiryo UI" panose="020B0604030504040204" pitchFamily="50" charset="-128"/>
                    </a:rPr>
                    <a:t>一生懸命取り組む力</a:t>
                  </a:r>
                  <a:endParaRPr lang="en-US" altLang="ja-JP" sz="800">
                    <a:latin typeface="Meiryo UI" panose="020B0604030504040204" pitchFamily="50" charset="-128"/>
                    <a:ea typeface="Meiryo UI" panose="020B0604030504040204" pitchFamily="50" charset="-128"/>
                  </a:endParaRPr>
                </a:p>
              </p:txBody>
            </p:sp>
          </p:grpSp>
          <p:grpSp>
            <p:nvGrpSpPr>
              <p:cNvPr id="58" name="グループ化 57">
                <a:extLst>
                  <a:ext uri="{FF2B5EF4-FFF2-40B4-BE49-F238E27FC236}">
                    <a16:creationId xmlns:a16="http://schemas.microsoft.com/office/drawing/2014/main" id="{A1E15D9E-E866-FC81-BD22-B82DE035C2EB}"/>
                  </a:ext>
                </a:extLst>
              </p:cNvPr>
              <p:cNvGrpSpPr/>
              <p:nvPr/>
            </p:nvGrpSpPr>
            <p:grpSpPr>
              <a:xfrm>
                <a:off x="2425466" y="1483557"/>
                <a:ext cx="1014877" cy="491220"/>
                <a:chOff x="1410078" y="1483557"/>
                <a:chExt cx="1014877" cy="491220"/>
              </a:xfrm>
            </p:grpSpPr>
            <p:sp>
              <p:nvSpPr>
                <p:cNvPr id="59" name="サブタイトル 2">
                  <a:extLst>
                    <a:ext uri="{FF2B5EF4-FFF2-40B4-BE49-F238E27FC236}">
                      <a16:creationId xmlns:a16="http://schemas.microsoft.com/office/drawing/2014/main" id="{4431643D-5E2A-D664-04F6-8E7392883701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410078" y="1483557"/>
                  <a:ext cx="1014877" cy="246221"/>
                </a:xfrm>
                <a:prstGeom prst="rect">
                  <a:avLst/>
                </a:prstGeom>
                <a:solidFill>
                  <a:srgbClr val="FFFF00"/>
                </a:solidFill>
                <a:ln w="3175">
                  <a:solidFill>
                    <a:schemeClr val="tx1"/>
                  </a:solidFill>
                </a:ln>
              </p:spPr>
              <p:txBody>
                <a:bodyPr vert="horz" lIns="91440" tIns="45720" rIns="91440" bIns="45720" rtlCol="0" anchor="ctr">
                  <a:normAutofit/>
                </a:bodyPr>
                <a:lstStyle>
                  <a:lvl1pPr marL="0" indent="0" algn="ctr" defTabSz="685800" rtl="0" eaLnBrk="1" latinLnBrk="0" hangingPunct="1">
                    <a:lnSpc>
                      <a:spcPct val="90000"/>
                    </a:lnSpc>
                    <a:spcBef>
                      <a:spcPts val="750"/>
                    </a:spcBef>
                    <a:buFont typeface="Arial" panose="020B0604020202020204" pitchFamily="34" charset="0"/>
                    <a:buNone/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342900" indent="0" algn="ctr" defTabSz="685800" rtl="0" eaLnBrk="1" latinLnBrk="0" hangingPunct="1">
                    <a:lnSpc>
                      <a:spcPct val="90000"/>
                    </a:lnSpc>
                    <a:spcBef>
                      <a:spcPts val="375"/>
                    </a:spcBef>
                    <a:buFont typeface="Arial" panose="020B0604020202020204" pitchFamily="34" charset="0"/>
                    <a:buNone/>
                    <a:defRPr kumimoji="1" sz="15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685800" indent="0" algn="ctr" defTabSz="685800" rtl="0" eaLnBrk="1" latinLnBrk="0" hangingPunct="1">
                    <a:lnSpc>
                      <a:spcPct val="90000"/>
                    </a:lnSpc>
                    <a:spcBef>
                      <a:spcPts val="375"/>
                    </a:spcBef>
                    <a:buFont typeface="Arial" panose="020B0604020202020204" pitchFamily="34" charset="0"/>
                    <a:buNone/>
                    <a:defRPr kumimoji="1" sz="135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028700" indent="0" algn="ctr" defTabSz="685800" rtl="0" eaLnBrk="1" latinLnBrk="0" hangingPunct="1">
                    <a:lnSpc>
                      <a:spcPct val="90000"/>
                    </a:lnSpc>
                    <a:spcBef>
                      <a:spcPts val="375"/>
                    </a:spcBef>
                    <a:buFont typeface="Arial" panose="020B0604020202020204" pitchFamily="34" charset="0"/>
                    <a:buNone/>
                    <a:defRPr kumimoji="1" sz="1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371600" indent="0" algn="ctr" defTabSz="685800" rtl="0" eaLnBrk="1" latinLnBrk="0" hangingPunct="1">
                    <a:lnSpc>
                      <a:spcPct val="90000"/>
                    </a:lnSpc>
                    <a:spcBef>
                      <a:spcPts val="375"/>
                    </a:spcBef>
                    <a:buFont typeface="Arial" panose="020B0604020202020204" pitchFamily="34" charset="0"/>
                    <a:buNone/>
                    <a:defRPr kumimoji="1" sz="1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1714500" indent="0" algn="ctr" defTabSz="685800" rtl="0" eaLnBrk="1" latinLnBrk="0" hangingPunct="1">
                    <a:lnSpc>
                      <a:spcPct val="90000"/>
                    </a:lnSpc>
                    <a:spcBef>
                      <a:spcPts val="375"/>
                    </a:spcBef>
                    <a:buFont typeface="Arial" panose="020B0604020202020204" pitchFamily="34" charset="0"/>
                    <a:buNone/>
                    <a:defRPr kumimoji="1" sz="1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057400" indent="0" algn="ctr" defTabSz="685800" rtl="0" eaLnBrk="1" latinLnBrk="0" hangingPunct="1">
                    <a:lnSpc>
                      <a:spcPct val="90000"/>
                    </a:lnSpc>
                    <a:spcBef>
                      <a:spcPts val="375"/>
                    </a:spcBef>
                    <a:buFont typeface="Arial" panose="020B0604020202020204" pitchFamily="34" charset="0"/>
                    <a:buNone/>
                    <a:defRPr kumimoji="1" sz="1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2400300" indent="0" algn="ctr" defTabSz="685800" rtl="0" eaLnBrk="1" latinLnBrk="0" hangingPunct="1">
                    <a:lnSpc>
                      <a:spcPct val="90000"/>
                    </a:lnSpc>
                    <a:spcBef>
                      <a:spcPts val="375"/>
                    </a:spcBef>
                    <a:buFont typeface="Arial" panose="020B0604020202020204" pitchFamily="34" charset="0"/>
                    <a:buNone/>
                    <a:defRPr kumimoji="1" sz="1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2743200" indent="0" algn="ctr" defTabSz="685800" rtl="0" eaLnBrk="1" latinLnBrk="0" hangingPunct="1">
                    <a:lnSpc>
                      <a:spcPct val="90000"/>
                    </a:lnSpc>
                    <a:spcBef>
                      <a:spcPts val="375"/>
                    </a:spcBef>
                    <a:buFont typeface="Arial" panose="020B0604020202020204" pitchFamily="34" charset="0"/>
                    <a:buNone/>
                    <a:defRPr kumimoji="1" sz="1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r>
                    <a:rPr lang="ja-JP" altLang="en-US" sz="1000" b="1">
                      <a:latin typeface="Meiryo UI" panose="020B0604030504040204" pitchFamily="50" charset="-128"/>
                      <a:ea typeface="Meiryo UI" panose="020B0604030504040204" pitchFamily="50" charset="-128"/>
                    </a:rPr>
                    <a:t>し</a:t>
                  </a:r>
                  <a:endParaRPr lang="en-US" altLang="ja-JP" sz="1000" b="1">
                    <a:latin typeface="Meiryo UI" panose="020B0604030504040204" pitchFamily="50" charset="-128"/>
                    <a:ea typeface="Meiryo UI" panose="020B0604030504040204" pitchFamily="50" charset="-128"/>
                  </a:endParaRPr>
                </a:p>
              </p:txBody>
            </p:sp>
            <p:sp>
              <p:nvSpPr>
                <p:cNvPr id="60" name="サブタイトル 2">
                  <a:extLst>
                    <a:ext uri="{FF2B5EF4-FFF2-40B4-BE49-F238E27FC236}">
                      <a16:creationId xmlns:a16="http://schemas.microsoft.com/office/drawing/2014/main" id="{5D3193DB-F2D7-4F6B-82C9-3FC871D8D238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410078" y="1728556"/>
                  <a:ext cx="1014877" cy="246221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chemeClr val="tx1"/>
                  </a:solidFill>
                </a:ln>
              </p:spPr>
              <p:txBody>
                <a:bodyPr vert="horz" lIns="91440" tIns="45720" rIns="91440" bIns="45720" rtlCol="0" anchor="b">
                  <a:normAutofit/>
                </a:bodyPr>
                <a:lstStyle>
                  <a:lvl1pPr marL="0" indent="0" algn="ctr" defTabSz="685800" rtl="0" eaLnBrk="1" latinLnBrk="0" hangingPunct="1">
                    <a:lnSpc>
                      <a:spcPct val="90000"/>
                    </a:lnSpc>
                    <a:spcBef>
                      <a:spcPts val="750"/>
                    </a:spcBef>
                    <a:buFont typeface="Arial" panose="020B0604020202020204" pitchFamily="34" charset="0"/>
                    <a:buNone/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342900" indent="0" algn="ctr" defTabSz="685800" rtl="0" eaLnBrk="1" latinLnBrk="0" hangingPunct="1">
                    <a:lnSpc>
                      <a:spcPct val="90000"/>
                    </a:lnSpc>
                    <a:spcBef>
                      <a:spcPts val="375"/>
                    </a:spcBef>
                    <a:buFont typeface="Arial" panose="020B0604020202020204" pitchFamily="34" charset="0"/>
                    <a:buNone/>
                    <a:defRPr kumimoji="1" sz="15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685800" indent="0" algn="ctr" defTabSz="685800" rtl="0" eaLnBrk="1" latinLnBrk="0" hangingPunct="1">
                    <a:lnSpc>
                      <a:spcPct val="90000"/>
                    </a:lnSpc>
                    <a:spcBef>
                      <a:spcPts val="375"/>
                    </a:spcBef>
                    <a:buFont typeface="Arial" panose="020B0604020202020204" pitchFamily="34" charset="0"/>
                    <a:buNone/>
                    <a:defRPr kumimoji="1" sz="135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028700" indent="0" algn="ctr" defTabSz="685800" rtl="0" eaLnBrk="1" latinLnBrk="0" hangingPunct="1">
                    <a:lnSpc>
                      <a:spcPct val="90000"/>
                    </a:lnSpc>
                    <a:spcBef>
                      <a:spcPts val="375"/>
                    </a:spcBef>
                    <a:buFont typeface="Arial" panose="020B0604020202020204" pitchFamily="34" charset="0"/>
                    <a:buNone/>
                    <a:defRPr kumimoji="1" sz="1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371600" indent="0" algn="ctr" defTabSz="685800" rtl="0" eaLnBrk="1" latinLnBrk="0" hangingPunct="1">
                    <a:lnSpc>
                      <a:spcPct val="90000"/>
                    </a:lnSpc>
                    <a:spcBef>
                      <a:spcPts val="375"/>
                    </a:spcBef>
                    <a:buFont typeface="Arial" panose="020B0604020202020204" pitchFamily="34" charset="0"/>
                    <a:buNone/>
                    <a:defRPr kumimoji="1" sz="1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1714500" indent="0" algn="ctr" defTabSz="685800" rtl="0" eaLnBrk="1" latinLnBrk="0" hangingPunct="1">
                    <a:lnSpc>
                      <a:spcPct val="90000"/>
                    </a:lnSpc>
                    <a:spcBef>
                      <a:spcPts val="375"/>
                    </a:spcBef>
                    <a:buFont typeface="Arial" panose="020B0604020202020204" pitchFamily="34" charset="0"/>
                    <a:buNone/>
                    <a:defRPr kumimoji="1" sz="1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057400" indent="0" algn="ctr" defTabSz="685800" rtl="0" eaLnBrk="1" latinLnBrk="0" hangingPunct="1">
                    <a:lnSpc>
                      <a:spcPct val="90000"/>
                    </a:lnSpc>
                    <a:spcBef>
                      <a:spcPts val="375"/>
                    </a:spcBef>
                    <a:buFont typeface="Arial" panose="020B0604020202020204" pitchFamily="34" charset="0"/>
                    <a:buNone/>
                    <a:defRPr kumimoji="1" sz="1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2400300" indent="0" algn="ctr" defTabSz="685800" rtl="0" eaLnBrk="1" latinLnBrk="0" hangingPunct="1">
                    <a:lnSpc>
                      <a:spcPct val="90000"/>
                    </a:lnSpc>
                    <a:spcBef>
                      <a:spcPts val="375"/>
                    </a:spcBef>
                    <a:buFont typeface="Arial" panose="020B0604020202020204" pitchFamily="34" charset="0"/>
                    <a:buNone/>
                    <a:defRPr kumimoji="1" sz="1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2743200" indent="0" algn="ctr" defTabSz="685800" rtl="0" eaLnBrk="1" latinLnBrk="0" hangingPunct="1">
                    <a:lnSpc>
                      <a:spcPct val="90000"/>
                    </a:lnSpc>
                    <a:spcBef>
                      <a:spcPts val="375"/>
                    </a:spcBef>
                    <a:buFont typeface="Arial" panose="020B0604020202020204" pitchFamily="34" charset="0"/>
                    <a:buNone/>
                    <a:defRPr kumimoji="1" sz="1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r>
                    <a:rPr lang="ja-JP" altLang="en-US" sz="800">
                      <a:latin typeface="Meiryo UI" panose="020B0604030504040204" pitchFamily="50" charset="-128"/>
                      <a:ea typeface="Meiryo UI" panose="020B0604030504040204" pitchFamily="50" charset="-128"/>
                    </a:rPr>
                    <a:t>自分から動く力</a:t>
                  </a:r>
                  <a:endParaRPr lang="en-US" altLang="ja-JP" sz="800">
                    <a:latin typeface="Meiryo UI" panose="020B0604030504040204" pitchFamily="50" charset="-128"/>
                    <a:ea typeface="Meiryo UI" panose="020B0604030504040204" pitchFamily="50" charset="-128"/>
                  </a:endParaRPr>
                </a:p>
              </p:txBody>
            </p:sp>
          </p:grpSp>
          <p:grpSp>
            <p:nvGrpSpPr>
              <p:cNvPr id="61" name="グループ化 60">
                <a:extLst>
                  <a:ext uri="{FF2B5EF4-FFF2-40B4-BE49-F238E27FC236}">
                    <a16:creationId xmlns:a16="http://schemas.microsoft.com/office/drawing/2014/main" id="{690AC5BC-6092-6203-FEA0-925AEECD8151}"/>
                  </a:ext>
                </a:extLst>
              </p:cNvPr>
              <p:cNvGrpSpPr/>
              <p:nvPr/>
            </p:nvGrpSpPr>
            <p:grpSpPr>
              <a:xfrm>
                <a:off x="3427415" y="1483557"/>
                <a:ext cx="1014877" cy="491220"/>
                <a:chOff x="1410078" y="1483557"/>
                <a:chExt cx="1014877" cy="491220"/>
              </a:xfrm>
            </p:grpSpPr>
            <p:sp>
              <p:nvSpPr>
                <p:cNvPr id="63" name="サブタイトル 2">
                  <a:extLst>
                    <a:ext uri="{FF2B5EF4-FFF2-40B4-BE49-F238E27FC236}">
                      <a16:creationId xmlns:a16="http://schemas.microsoft.com/office/drawing/2014/main" id="{11D52921-0E48-A6EB-204C-7716E3567E1F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410078" y="1483557"/>
                  <a:ext cx="1014877" cy="246221"/>
                </a:xfrm>
                <a:prstGeom prst="rect">
                  <a:avLst/>
                </a:prstGeom>
                <a:solidFill>
                  <a:srgbClr val="008FFA"/>
                </a:solidFill>
                <a:ln w="3175">
                  <a:solidFill>
                    <a:schemeClr val="tx1"/>
                  </a:solidFill>
                </a:ln>
              </p:spPr>
              <p:txBody>
                <a:bodyPr vert="horz" lIns="91440" tIns="45720" rIns="91440" bIns="45720" rtlCol="0" anchor="ctr">
                  <a:normAutofit/>
                </a:bodyPr>
                <a:lstStyle>
                  <a:lvl1pPr marL="0" indent="0" algn="ctr" defTabSz="685800" rtl="0" eaLnBrk="1" latinLnBrk="0" hangingPunct="1">
                    <a:lnSpc>
                      <a:spcPct val="90000"/>
                    </a:lnSpc>
                    <a:spcBef>
                      <a:spcPts val="750"/>
                    </a:spcBef>
                    <a:buFont typeface="Arial" panose="020B0604020202020204" pitchFamily="34" charset="0"/>
                    <a:buNone/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342900" indent="0" algn="ctr" defTabSz="685800" rtl="0" eaLnBrk="1" latinLnBrk="0" hangingPunct="1">
                    <a:lnSpc>
                      <a:spcPct val="90000"/>
                    </a:lnSpc>
                    <a:spcBef>
                      <a:spcPts val="375"/>
                    </a:spcBef>
                    <a:buFont typeface="Arial" panose="020B0604020202020204" pitchFamily="34" charset="0"/>
                    <a:buNone/>
                    <a:defRPr kumimoji="1" sz="15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685800" indent="0" algn="ctr" defTabSz="685800" rtl="0" eaLnBrk="1" latinLnBrk="0" hangingPunct="1">
                    <a:lnSpc>
                      <a:spcPct val="90000"/>
                    </a:lnSpc>
                    <a:spcBef>
                      <a:spcPts val="375"/>
                    </a:spcBef>
                    <a:buFont typeface="Arial" panose="020B0604020202020204" pitchFamily="34" charset="0"/>
                    <a:buNone/>
                    <a:defRPr kumimoji="1" sz="135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028700" indent="0" algn="ctr" defTabSz="685800" rtl="0" eaLnBrk="1" latinLnBrk="0" hangingPunct="1">
                    <a:lnSpc>
                      <a:spcPct val="90000"/>
                    </a:lnSpc>
                    <a:spcBef>
                      <a:spcPts val="375"/>
                    </a:spcBef>
                    <a:buFont typeface="Arial" panose="020B0604020202020204" pitchFamily="34" charset="0"/>
                    <a:buNone/>
                    <a:defRPr kumimoji="1" sz="1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371600" indent="0" algn="ctr" defTabSz="685800" rtl="0" eaLnBrk="1" latinLnBrk="0" hangingPunct="1">
                    <a:lnSpc>
                      <a:spcPct val="90000"/>
                    </a:lnSpc>
                    <a:spcBef>
                      <a:spcPts val="375"/>
                    </a:spcBef>
                    <a:buFont typeface="Arial" panose="020B0604020202020204" pitchFamily="34" charset="0"/>
                    <a:buNone/>
                    <a:defRPr kumimoji="1" sz="1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1714500" indent="0" algn="ctr" defTabSz="685800" rtl="0" eaLnBrk="1" latinLnBrk="0" hangingPunct="1">
                    <a:lnSpc>
                      <a:spcPct val="90000"/>
                    </a:lnSpc>
                    <a:spcBef>
                      <a:spcPts val="375"/>
                    </a:spcBef>
                    <a:buFont typeface="Arial" panose="020B0604020202020204" pitchFamily="34" charset="0"/>
                    <a:buNone/>
                    <a:defRPr kumimoji="1" sz="1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057400" indent="0" algn="ctr" defTabSz="685800" rtl="0" eaLnBrk="1" latinLnBrk="0" hangingPunct="1">
                    <a:lnSpc>
                      <a:spcPct val="90000"/>
                    </a:lnSpc>
                    <a:spcBef>
                      <a:spcPts val="375"/>
                    </a:spcBef>
                    <a:buFont typeface="Arial" panose="020B0604020202020204" pitchFamily="34" charset="0"/>
                    <a:buNone/>
                    <a:defRPr kumimoji="1" sz="1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2400300" indent="0" algn="ctr" defTabSz="685800" rtl="0" eaLnBrk="1" latinLnBrk="0" hangingPunct="1">
                    <a:lnSpc>
                      <a:spcPct val="90000"/>
                    </a:lnSpc>
                    <a:spcBef>
                      <a:spcPts val="375"/>
                    </a:spcBef>
                    <a:buFont typeface="Arial" panose="020B0604020202020204" pitchFamily="34" charset="0"/>
                    <a:buNone/>
                    <a:defRPr kumimoji="1" sz="1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2743200" indent="0" algn="ctr" defTabSz="685800" rtl="0" eaLnBrk="1" latinLnBrk="0" hangingPunct="1">
                    <a:lnSpc>
                      <a:spcPct val="90000"/>
                    </a:lnSpc>
                    <a:spcBef>
                      <a:spcPts val="375"/>
                    </a:spcBef>
                    <a:buFont typeface="Arial" panose="020B0604020202020204" pitchFamily="34" charset="0"/>
                    <a:buNone/>
                    <a:defRPr kumimoji="1" sz="1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r>
                    <a:rPr lang="ja-JP" altLang="en-US" sz="1000" b="1">
                      <a:solidFill>
                        <a:schemeClr val="bg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</a:rPr>
                    <a:t>が</a:t>
                  </a:r>
                  <a:endParaRPr lang="en-US" altLang="ja-JP" sz="1000" b="1">
                    <a:solidFill>
                      <a:schemeClr val="bg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endParaRPr>
                </a:p>
              </p:txBody>
            </p:sp>
            <p:sp>
              <p:nvSpPr>
                <p:cNvPr id="65" name="サブタイトル 2">
                  <a:extLst>
                    <a:ext uri="{FF2B5EF4-FFF2-40B4-BE49-F238E27FC236}">
                      <a16:creationId xmlns:a16="http://schemas.microsoft.com/office/drawing/2014/main" id="{30F32C8C-D42E-D14A-C04E-5B869EC754F8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410078" y="1728556"/>
                  <a:ext cx="1014877" cy="246221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chemeClr val="tx1"/>
                  </a:solidFill>
                </a:ln>
              </p:spPr>
              <p:txBody>
                <a:bodyPr vert="horz" lIns="91440" tIns="45720" rIns="91440" bIns="45720" rtlCol="0" anchor="b">
                  <a:normAutofit/>
                </a:bodyPr>
                <a:lstStyle>
                  <a:lvl1pPr marL="0" indent="0" algn="ctr" defTabSz="685800" rtl="0" eaLnBrk="1" latinLnBrk="0" hangingPunct="1">
                    <a:lnSpc>
                      <a:spcPct val="90000"/>
                    </a:lnSpc>
                    <a:spcBef>
                      <a:spcPts val="750"/>
                    </a:spcBef>
                    <a:buFont typeface="Arial" panose="020B0604020202020204" pitchFamily="34" charset="0"/>
                    <a:buNone/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342900" indent="0" algn="ctr" defTabSz="685800" rtl="0" eaLnBrk="1" latinLnBrk="0" hangingPunct="1">
                    <a:lnSpc>
                      <a:spcPct val="90000"/>
                    </a:lnSpc>
                    <a:spcBef>
                      <a:spcPts val="375"/>
                    </a:spcBef>
                    <a:buFont typeface="Arial" panose="020B0604020202020204" pitchFamily="34" charset="0"/>
                    <a:buNone/>
                    <a:defRPr kumimoji="1" sz="15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685800" indent="0" algn="ctr" defTabSz="685800" rtl="0" eaLnBrk="1" latinLnBrk="0" hangingPunct="1">
                    <a:lnSpc>
                      <a:spcPct val="90000"/>
                    </a:lnSpc>
                    <a:spcBef>
                      <a:spcPts val="375"/>
                    </a:spcBef>
                    <a:buFont typeface="Arial" panose="020B0604020202020204" pitchFamily="34" charset="0"/>
                    <a:buNone/>
                    <a:defRPr kumimoji="1" sz="135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028700" indent="0" algn="ctr" defTabSz="685800" rtl="0" eaLnBrk="1" latinLnBrk="0" hangingPunct="1">
                    <a:lnSpc>
                      <a:spcPct val="90000"/>
                    </a:lnSpc>
                    <a:spcBef>
                      <a:spcPts val="375"/>
                    </a:spcBef>
                    <a:buFont typeface="Arial" panose="020B0604020202020204" pitchFamily="34" charset="0"/>
                    <a:buNone/>
                    <a:defRPr kumimoji="1" sz="1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371600" indent="0" algn="ctr" defTabSz="685800" rtl="0" eaLnBrk="1" latinLnBrk="0" hangingPunct="1">
                    <a:lnSpc>
                      <a:spcPct val="90000"/>
                    </a:lnSpc>
                    <a:spcBef>
                      <a:spcPts val="375"/>
                    </a:spcBef>
                    <a:buFont typeface="Arial" panose="020B0604020202020204" pitchFamily="34" charset="0"/>
                    <a:buNone/>
                    <a:defRPr kumimoji="1" sz="1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1714500" indent="0" algn="ctr" defTabSz="685800" rtl="0" eaLnBrk="1" latinLnBrk="0" hangingPunct="1">
                    <a:lnSpc>
                      <a:spcPct val="90000"/>
                    </a:lnSpc>
                    <a:spcBef>
                      <a:spcPts val="375"/>
                    </a:spcBef>
                    <a:buFont typeface="Arial" panose="020B0604020202020204" pitchFamily="34" charset="0"/>
                    <a:buNone/>
                    <a:defRPr kumimoji="1" sz="1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057400" indent="0" algn="ctr" defTabSz="685800" rtl="0" eaLnBrk="1" latinLnBrk="0" hangingPunct="1">
                    <a:lnSpc>
                      <a:spcPct val="90000"/>
                    </a:lnSpc>
                    <a:spcBef>
                      <a:spcPts val="375"/>
                    </a:spcBef>
                    <a:buFont typeface="Arial" panose="020B0604020202020204" pitchFamily="34" charset="0"/>
                    <a:buNone/>
                    <a:defRPr kumimoji="1" sz="1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2400300" indent="0" algn="ctr" defTabSz="685800" rtl="0" eaLnBrk="1" latinLnBrk="0" hangingPunct="1">
                    <a:lnSpc>
                      <a:spcPct val="90000"/>
                    </a:lnSpc>
                    <a:spcBef>
                      <a:spcPts val="375"/>
                    </a:spcBef>
                    <a:buFont typeface="Arial" panose="020B0604020202020204" pitchFamily="34" charset="0"/>
                    <a:buNone/>
                    <a:defRPr kumimoji="1" sz="1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2743200" indent="0" algn="ctr" defTabSz="685800" rtl="0" eaLnBrk="1" latinLnBrk="0" hangingPunct="1">
                    <a:lnSpc>
                      <a:spcPct val="90000"/>
                    </a:lnSpc>
                    <a:spcBef>
                      <a:spcPts val="375"/>
                    </a:spcBef>
                    <a:buFont typeface="Arial" panose="020B0604020202020204" pitchFamily="34" charset="0"/>
                    <a:buNone/>
                    <a:defRPr kumimoji="1" sz="1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r>
                    <a:rPr lang="ja-JP" altLang="en-US" sz="800">
                      <a:latin typeface="Meiryo UI" panose="020B0604030504040204" pitchFamily="50" charset="-128"/>
                      <a:ea typeface="Meiryo UI" panose="020B0604030504040204" pitchFamily="50" charset="-128"/>
                    </a:rPr>
                    <a:t>関わり合う力</a:t>
                  </a:r>
                  <a:endParaRPr lang="en-US" altLang="ja-JP" sz="800">
                    <a:latin typeface="Meiryo UI" panose="020B0604030504040204" pitchFamily="50" charset="-128"/>
                    <a:ea typeface="Meiryo UI" panose="020B0604030504040204" pitchFamily="50" charset="-128"/>
                  </a:endParaRPr>
                </a:p>
              </p:txBody>
            </p:sp>
          </p:grpSp>
          <p:grpSp>
            <p:nvGrpSpPr>
              <p:cNvPr id="66" name="グループ化 65">
                <a:extLst>
                  <a:ext uri="{FF2B5EF4-FFF2-40B4-BE49-F238E27FC236}">
                    <a16:creationId xmlns:a16="http://schemas.microsoft.com/office/drawing/2014/main" id="{93073094-9C4E-C8AE-5784-8497C8714AAC}"/>
                  </a:ext>
                </a:extLst>
              </p:cNvPr>
              <p:cNvGrpSpPr/>
              <p:nvPr/>
            </p:nvGrpSpPr>
            <p:grpSpPr>
              <a:xfrm>
                <a:off x="4442803" y="1483557"/>
                <a:ext cx="1014877" cy="491220"/>
                <a:chOff x="1410078" y="1483557"/>
                <a:chExt cx="1014877" cy="491220"/>
              </a:xfrm>
            </p:grpSpPr>
            <p:sp>
              <p:nvSpPr>
                <p:cNvPr id="67" name="サブタイトル 2">
                  <a:extLst>
                    <a:ext uri="{FF2B5EF4-FFF2-40B4-BE49-F238E27FC236}">
                      <a16:creationId xmlns:a16="http://schemas.microsoft.com/office/drawing/2014/main" id="{D5C57407-1F04-AF86-0117-91A79FC290BE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410078" y="1483557"/>
                  <a:ext cx="1014877" cy="246221"/>
                </a:xfrm>
                <a:prstGeom prst="rect">
                  <a:avLst/>
                </a:prstGeom>
                <a:solidFill>
                  <a:srgbClr val="00B050"/>
                </a:solidFill>
                <a:ln w="3175">
                  <a:solidFill>
                    <a:schemeClr val="tx1"/>
                  </a:solidFill>
                </a:ln>
              </p:spPr>
              <p:txBody>
                <a:bodyPr vert="horz" lIns="91440" tIns="45720" rIns="91440" bIns="45720" rtlCol="0" anchor="ctr">
                  <a:normAutofit/>
                </a:bodyPr>
                <a:lstStyle>
                  <a:lvl1pPr marL="0" indent="0" algn="ctr" defTabSz="685800" rtl="0" eaLnBrk="1" latinLnBrk="0" hangingPunct="1">
                    <a:lnSpc>
                      <a:spcPct val="90000"/>
                    </a:lnSpc>
                    <a:spcBef>
                      <a:spcPts val="750"/>
                    </a:spcBef>
                    <a:buFont typeface="Arial" panose="020B0604020202020204" pitchFamily="34" charset="0"/>
                    <a:buNone/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342900" indent="0" algn="ctr" defTabSz="685800" rtl="0" eaLnBrk="1" latinLnBrk="0" hangingPunct="1">
                    <a:lnSpc>
                      <a:spcPct val="90000"/>
                    </a:lnSpc>
                    <a:spcBef>
                      <a:spcPts val="375"/>
                    </a:spcBef>
                    <a:buFont typeface="Arial" panose="020B0604020202020204" pitchFamily="34" charset="0"/>
                    <a:buNone/>
                    <a:defRPr kumimoji="1" sz="15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685800" indent="0" algn="ctr" defTabSz="685800" rtl="0" eaLnBrk="1" latinLnBrk="0" hangingPunct="1">
                    <a:lnSpc>
                      <a:spcPct val="90000"/>
                    </a:lnSpc>
                    <a:spcBef>
                      <a:spcPts val="375"/>
                    </a:spcBef>
                    <a:buFont typeface="Arial" panose="020B0604020202020204" pitchFamily="34" charset="0"/>
                    <a:buNone/>
                    <a:defRPr kumimoji="1" sz="135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028700" indent="0" algn="ctr" defTabSz="685800" rtl="0" eaLnBrk="1" latinLnBrk="0" hangingPunct="1">
                    <a:lnSpc>
                      <a:spcPct val="90000"/>
                    </a:lnSpc>
                    <a:spcBef>
                      <a:spcPts val="375"/>
                    </a:spcBef>
                    <a:buFont typeface="Arial" panose="020B0604020202020204" pitchFamily="34" charset="0"/>
                    <a:buNone/>
                    <a:defRPr kumimoji="1" sz="1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371600" indent="0" algn="ctr" defTabSz="685800" rtl="0" eaLnBrk="1" latinLnBrk="0" hangingPunct="1">
                    <a:lnSpc>
                      <a:spcPct val="90000"/>
                    </a:lnSpc>
                    <a:spcBef>
                      <a:spcPts val="375"/>
                    </a:spcBef>
                    <a:buFont typeface="Arial" panose="020B0604020202020204" pitchFamily="34" charset="0"/>
                    <a:buNone/>
                    <a:defRPr kumimoji="1" sz="1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1714500" indent="0" algn="ctr" defTabSz="685800" rtl="0" eaLnBrk="1" latinLnBrk="0" hangingPunct="1">
                    <a:lnSpc>
                      <a:spcPct val="90000"/>
                    </a:lnSpc>
                    <a:spcBef>
                      <a:spcPts val="375"/>
                    </a:spcBef>
                    <a:buFont typeface="Arial" panose="020B0604020202020204" pitchFamily="34" charset="0"/>
                    <a:buNone/>
                    <a:defRPr kumimoji="1" sz="1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057400" indent="0" algn="ctr" defTabSz="685800" rtl="0" eaLnBrk="1" latinLnBrk="0" hangingPunct="1">
                    <a:lnSpc>
                      <a:spcPct val="90000"/>
                    </a:lnSpc>
                    <a:spcBef>
                      <a:spcPts val="375"/>
                    </a:spcBef>
                    <a:buFont typeface="Arial" panose="020B0604020202020204" pitchFamily="34" charset="0"/>
                    <a:buNone/>
                    <a:defRPr kumimoji="1" sz="1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2400300" indent="0" algn="ctr" defTabSz="685800" rtl="0" eaLnBrk="1" latinLnBrk="0" hangingPunct="1">
                    <a:lnSpc>
                      <a:spcPct val="90000"/>
                    </a:lnSpc>
                    <a:spcBef>
                      <a:spcPts val="375"/>
                    </a:spcBef>
                    <a:buFont typeface="Arial" panose="020B0604020202020204" pitchFamily="34" charset="0"/>
                    <a:buNone/>
                    <a:defRPr kumimoji="1" sz="1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2743200" indent="0" algn="ctr" defTabSz="685800" rtl="0" eaLnBrk="1" latinLnBrk="0" hangingPunct="1">
                    <a:lnSpc>
                      <a:spcPct val="90000"/>
                    </a:lnSpc>
                    <a:spcBef>
                      <a:spcPts val="375"/>
                    </a:spcBef>
                    <a:buFont typeface="Arial" panose="020B0604020202020204" pitchFamily="34" charset="0"/>
                    <a:buNone/>
                    <a:defRPr kumimoji="1" sz="1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r>
                    <a:rPr lang="ja-JP" altLang="en-US" sz="1000" b="1">
                      <a:solidFill>
                        <a:schemeClr val="bg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</a:rPr>
                    <a:t>き</a:t>
                  </a:r>
                  <a:endParaRPr lang="en-US" altLang="ja-JP" sz="1000" b="1">
                    <a:solidFill>
                      <a:schemeClr val="bg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endParaRPr>
                </a:p>
              </p:txBody>
            </p:sp>
            <p:sp>
              <p:nvSpPr>
                <p:cNvPr id="68" name="サブタイトル 2">
                  <a:extLst>
                    <a:ext uri="{FF2B5EF4-FFF2-40B4-BE49-F238E27FC236}">
                      <a16:creationId xmlns:a16="http://schemas.microsoft.com/office/drawing/2014/main" id="{88E20F19-6618-83B1-4CF8-DBAFD73B301B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410078" y="1728556"/>
                  <a:ext cx="1014877" cy="246221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chemeClr val="tx1"/>
                  </a:solidFill>
                </a:ln>
              </p:spPr>
              <p:txBody>
                <a:bodyPr vert="horz" lIns="91440" tIns="45720" rIns="91440" bIns="45720" rtlCol="0" anchor="b">
                  <a:normAutofit/>
                </a:bodyPr>
                <a:lstStyle>
                  <a:lvl1pPr marL="0" indent="0" algn="ctr" defTabSz="685800" rtl="0" eaLnBrk="1" latinLnBrk="0" hangingPunct="1">
                    <a:lnSpc>
                      <a:spcPct val="90000"/>
                    </a:lnSpc>
                    <a:spcBef>
                      <a:spcPts val="750"/>
                    </a:spcBef>
                    <a:buFont typeface="Arial" panose="020B0604020202020204" pitchFamily="34" charset="0"/>
                    <a:buNone/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342900" indent="0" algn="ctr" defTabSz="685800" rtl="0" eaLnBrk="1" latinLnBrk="0" hangingPunct="1">
                    <a:lnSpc>
                      <a:spcPct val="90000"/>
                    </a:lnSpc>
                    <a:spcBef>
                      <a:spcPts val="375"/>
                    </a:spcBef>
                    <a:buFont typeface="Arial" panose="020B0604020202020204" pitchFamily="34" charset="0"/>
                    <a:buNone/>
                    <a:defRPr kumimoji="1" sz="15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685800" indent="0" algn="ctr" defTabSz="685800" rtl="0" eaLnBrk="1" latinLnBrk="0" hangingPunct="1">
                    <a:lnSpc>
                      <a:spcPct val="90000"/>
                    </a:lnSpc>
                    <a:spcBef>
                      <a:spcPts val="375"/>
                    </a:spcBef>
                    <a:buFont typeface="Arial" panose="020B0604020202020204" pitchFamily="34" charset="0"/>
                    <a:buNone/>
                    <a:defRPr kumimoji="1" sz="135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028700" indent="0" algn="ctr" defTabSz="685800" rtl="0" eaLnBrk="1" latinLnBrk="0" hangingPunct="1">
                    <a:lnSpc>
                      <a:spcPct val="90000"/>
                    </a:lnSpc>
                    <a:spcBef>
                      <a:spcPts val="375"/>
                    </a:spcBef>
                    <a:buFont typeface="Arial" panose="020B0604020202020204" pitchFamily="34" charset="0"/>
                    <a:buNone/>
                    <a:defRPr kumimoji="1" sz="1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371600" indent="0" algn="ctr" defTabSz="685800" rtl="0" eaLnBrk="1" latinLnBrk="0" hangingPunct="1">
                    <a:lnSpc>
                      <a:spcPct val="90000"/>
                    </a:lnSpc>
                    <a:spcBef>
                      <a:spcPts val="375"/>
                    </a:spcBef>
                    <a:buFont typeface="Arial" panose="020B0604020202020204" pitchFamily="34" charset="0"/>
                    <a:buNone/>
                    <a:defRPr kumimoji="1" sz="1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1714500" indent="0" algn="ctr" defTabSz="685800" rtl="0" eaLnBrk="1" latinLnBrk="0" hangingPunct="1">
                    <a:lnSpc>
                      <a:spcPct val="90000"/>
                    </a:lnSpc>
                    <a:spcBef>
                      <a:spcPts val="375"/>
                    </a:spcBef>
                    <a:buFont typeface="Arial" panose="020B0604020202020204" pitchFamily="34" charset="0"/>
                    <a:buNone/>
                    <a:defRPr kumimoji="1" sz="1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057400" indent="0" algn="ctr" defTabSz="685800" rtl="0" eaLnBrk="1" latinLnBrk="0" hangingPunct="1">
                    <a:lnSpc>
                      <a:spcPct val="90000"/>
                    </a:lnSpc>
                    <a:spcBef>
                      <a:spcPts val="375"/>
                    </a:spcBef>
                    <a:buFont typeface="Arial" panose="020B0604020202020204" pitchFamily="34" charset="0"/>
                    <a:buNone/>
                    <a:defRPr kumimoji="1" sz="1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2400300" indent="0" algn="ctr" defTabSz="685800" rtl="0" eaLnBrk="1" latinLnBrk="0" hangingPunct="1">
                    <a:lnSpc>
                      <a:spcPct val="90000"/>
                    </a:lnSpc>
                    <a:spcBef>
                      <a:spcPts val="375"/>
                    </a:spcBef>
                    <a:buFont typeface="Arial" panose="020B0604020202020204" pitchFamily="34" charset="0"/>
                    <a:buNone/>
                    <a:defRPr kumimoji="1" sz="1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2743200" indent="0" algn="ctr" defTabSz="685800" rtl="0" eaLnBrk="1" latinLnBrk="0" hangingPunct="1">
                    <a:lnSpc>
                      <a:spcPct val="90000"/>
                    </a:lnSpc>
                    <a:spcBef>
                      <a:spcPts val="375"/>
                    </a:spcBef>
                    <a:buFont typeface="Arial" panose="020B0604020202020204" pitchFamily="34" charset="0"/>
                    <a:buNone/>
                    <a:defRPr kumimoji="1" sz="1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r>
                    <a:rPr lang="ja-JP" altLang="en-US" sz="800">
                      <a:latin typeface="Meiryo UI" panose="020B0604030504040204" pitchFamily="50" charset="-128"/>
                      <a:ea typeface="Meiryo UI" panose="020B0604030504040204" pitchFamily="50" charset="-128"/>
                    </a:rPr>
                    <a:t>聴く力・話す力</a:t>
                  </a:r>
                  <a:endParaRPr lang="en-US" altLang="ja-JP" sz="800">
                    <a:latin typeface="Meiryo UI" panose="020B0604030504040204" pitchFamily="50" charset="-128"/>
                    <a:ea typeface="Meiryo UI" panose="020B0604030504040204" pitchFamily="50" charset="-128"/>
                  </a:endParaRPr>
                </a:p>
              </p:txBody>
            </p:sp>
          </p:grpSp>
        </p:grpSp>
      </p:grp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42A3403-3119-48C7-077E-9AD8F07A8A38}"/>
              </a:ext>
            </a:extLst>
          </p:cNvPr>
          <p:cNvSpPr txBox="1"/>
          <p:nvPr/>
        </p:nvSpPr>
        <p:spPr>
          <a:xfrm>
            <a:off x="0" y="-43021"/>
            <a:ext cx="218694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b="1">
                <a:latin typeface="Meiryo UI" panose="020B0604030504040204" pitchFamily="50" charset="-128"/>
                <a:ea typeface="Meiryo UI" panose="020B0604030504040204" pitchFamily="50" charset="-128"/>
              </a:rPr>
              <a:t>令和７年度学校経営構想図 </a:t>
            </a:r>
            <a:r>
              <a:rPr lang="en-US" altLang="ja-JP" sz="1000" b="1">
                <a:latin typeface="Meiryo UI" panose="020B0604030504040204" pitchFamily="50" charset="-128"/>
                <a:ea typeface="Meiryo UI" panose="020B0604030504040204" pitchFamily="50" charset="-128"/>
              </a:rPr>
              <a:t>Ver.</a:t>
            </a:r>
            <a:r>
              <a:rPr lang="ja-JP" altLang="en-US" sz="1000" b="1">
                <a:latin typeface="Meiryo UI" panose="020B0604030504040204" pitchFamily="50" charset="-128"/>
                <a:ea typeface="Meiryo UI" panose="020B0604030504040204" pitchFamily="50" charset="-128"/>
              </a:rPr>
              <a:t>１</a:t>
            </a:r>
            <a:endParaRPr kumimoji="1" lang="ja-JP" altLang="en-US" sz="1000"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509CC88A-2B3E-128D-635D-B1E53EC26129}"/>
              </a:ext>
            </a:extLst>
          </p:cNvPr>
          <p:cNvSpPr txBox="1"/>
          <p:nvPr/>
        </p:nvSpPr>
        <p:spPr>
          <a:xfrm>
            <a:off x="5449947" y="216904"/>
            <a:ext cx="1338828" cy="369332"/>
          </a:xfrm>
          <a:prstGeom prst="rect">
            <a:avLst/>
          </a:prstGeom>
          <a:solidFill>
            <a:srgbClr val="FFCCFF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sz="1000">
                <a:latin typeface="Meiryo UI" panose="020B0604030504040204" pitchFamily="50" charset="-128"/>
                <a:ea typeface="Meiryo UI" panose="020B0604030504040204" pitchFamily="50" charset="-128"/>
              </a:rPr>
              <a:t>校訓：夢・挑戦・敬愛</a:t>
            </a:r>
            <a:endParaRPr kumimoji="1" lang="en-US" altLang="ja-JP" sz="100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800">
                <a:latin typeface="Meiryo UI" panose="020B0604030504040204" pitchFamily="50" charset="-128"/>
                <a:ea typeface="Meiryo UI" panose="020B0604030504040204" pitchFamily="50" charset="-128"/>
              </a:rPr>
              <a:t>創立</a:t>
            </a:r>
            <a:r>
              <a:rPr kumimoji="1" lang="en-US" altLang="ja-JP" sz="800">
                <a:latin typeface="Meiryo UI" panose="020B0604030504040204" pitchFamily="50" charset="-128"/>
                <a:ea typeface="Meiryo UI" panose="020B0604030504040204" pitchFamily="50" charset="-128"/>
              </a:rPr>
              <a:t>14</a:t>
            </a:r>
            <a:r>
              <a:rPr kumimoji="1" lang="ja-JP" altLang="en-US" sz="800">
                <a:latin typeface="Meiryo UI" panose="020B0604030504040204" pitchFamily="50" charset="-128"/>
                <a:ea typeface="Meiryo UI" panose="020B0604030504040204" pitchFamily="50" charset="-128"/>
              </a:rPr>
              <a:t>４年</a:t>
            </a:r>
            <a:r>
              <a:rPr kumimoji="1" lang="en-US" altLang="ja-JP" sz="800">
                <a:latin typeface="Meiryo UI" panose="020B0604030504040204" pitchFamily="50" charset="-128"/>
                <a:ea typeface="Meiryo UI" panose="020B0604030504040204" pitchFamily="50" charset="-128"/>
              </a:rPr>
              <a:t>(1881</a:t>
            </a:r>
            <a:r>
              <a:rPr kumimoji="1" lang="ja-JP" altLang="en-US" sz="800"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r>
              <a:rPr kumimoji="1" lang="en-US" altLang="ja-JP" sz="80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kumimoji="1" lang="ja-JP" altLang="en-US" sz="80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5" name="サブタイトル 2">
            <a:extLst>
              <a:ext uri="{FF2B5EF4-FFF2-40B4-BE49-F238E27FC236}">
                <a16:creationId xmlns:a16="http://schemas.microsoft.com/office/drawing/2014/main" id="{AAEC43AE-E960-113F-CF0B-F5B81E05C722}"/>
              </a:ext>
            </a:extLst>
          </p:cNvPr>
          <p:cNvSpPr txBox="1">
            <a:spLocks/>
          </p:cNvSpPr>
          <p:nvPr/>
        </p:nvSpPr>
        <p:spPr>
          <a:xfrm>
            <a:off x="174349" y="7819596"/>
            <a:ext cx="3190877" cy="977829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vert="horz" lIns="91440" tIns="45720" rIns="91440" bIns="45720" numCol="1" spcCol="0" rtlCol="0" anchor="t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altLang="ja-JP" sz="800" b="1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900" b="1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■教科横断的な視点で学習内容を配列</a:t>
            </a:r>
            <a:br>
              <a:rPr lang="en-US" altLang="ja-JP" sz="800" b="1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</a:br>
            <a:r>
              <a:rPr lang="ja-JP" altLang="en-US" sz="80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・学校教育目標実現に向けた視点　　　　　　　・探究的な学び</a:t>
            </a:r>
            <a:endParaRPr lang="en-US" altLang="ja-JP" sz="80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900" b="1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■教育内容の質の向上に向けた教育課程の・実施・評価・改善</a:t>
            </a:r>
            <a:endParaRPr lang="en-US" altLang="ja-JP" sz="900" b="1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800" b="1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r>
              <a:rPr lang="ja-JP" altLang="en-US" sz="80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・週時程の見直し（実授業時数の適正化）</a:t>
            </a:r>
            <a:endParaRPr lang="en-US" altLang="ja-JP" sz="800" b="1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900" b="1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■人的・物的な教育資源の効果的な活用</a:t>
            </a:r>
            <a:endParaRPr lang="en-US" altLang="ja-JP" sz="900" b="1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80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・人、モノ、コト</a:t>
            </a:r>
            <a:r>
              <a:rPr lang="en-US" altLang="ja-JP" sz="80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､</a:t>
            </a:r>
            <a:r>
              <a:rPr lang="ja-JP" altLang="en-US" sz="80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思い　　　　･専門家や関係機関と連携授業</a:t>
            </a:r>
          </a:p>
        </p:txBody>
      </p:sp>
      <p:sp>
        <p:nvSpPr>
          <p:cNvPr id="69" name="サブタイトル 2">
            <a:extLst>
              <a:ext uri="{FF2B5EF4-FFF2-40B4-BE49-F238E27FC236}">
                <a16:creationId xmlns:a16="http://schemas.microsoft.com/office/drawing/2014/main" id="{86ED6785-8287-EE88-FE88-243AEEAB9DA5}"/>
              </a:ext>
            </a:extLst>
          </p:cNvPr>
          <p:cNvSpPr txBox="1">
            <a:spLocks/>
          </p:cNvSpPr>
          <p:nvPr/>
        </p:nvSpPr>
        <p:spPr>
          <a:xfrm>
            <a:off x="707749" y="7753153"/>
            <a:ext cx="2124075" cy="182122"/>
          </a:xfrm>
          <a:prstGeom prst="rect">
            <a:avLst/>
          </a:prstGeom>
          <a:solidFill>
            <a:srgbClr val="00B050"/>
          </a:solidFill>
          <a:ln w="3175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900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カリキュラム・マネジメントの充実</a:t>
            </a: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7D110981-CA41-E95B-AF91-9C3CB3CB7A71}"/>
              </a:ext>
            </a:extLst>
          </p:cNvPr>
          <p:cNvSpPr txBox="1"/>
          <p:nvPr/>
        </p:nvSpPr>
        <p:spPr>
          <a:xfrm>
            <a:off x="5433437" y="914757"/>
            <a:ext cx="1363878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900" b="1">
                <a:solidFill>
                  <a:srgbClr val="00B050"/>
                </a:solidFill>
                <a:latin typeface="+mn-ea"/>
              </a:rPr>
              <a:t>石小ふるさと祭り</a:t>
            </a:r>
            <a:endParaRPr kumimoji="1" lang="en-US" altLang="ja-JP" sz="900" b="1">
              <a:solidFill>
                <a:srgbClr val="00B050"/>
              </a:solidFill>
              <a:latin typeface="+mn-ea"/>
            </a:endParaRPr>
          </a:p>
          <a:p>
            <a:r>
              <a:rPr kumimoji="1" lang="en-US" altLang="ja-JP" sz="90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1</a:t>
            </a:r>
            <a:r>
              <a:rPr kumimoji="1" lang="ja-JP" altLang="en-US" sz="90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年：ヨイシン</a:t>
            </a:r>
            <a:endParaRPr kumimoji="1" lang="en-US" altLang="ja-JP" sz="90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kumimoji="1" lang="en-US" altLang="ja-JP" sz="90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2</a:t>
            </a:r>
            <a:r>
              <a:rPr kumimoji="1" lang="ja-JP" altLang="en-US" sz="90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年：稲しり節</a:t>
            </a:r>
            <a:endParaRPr kumimoji="1" lang="en-US" altLang="ja-JP" sz="90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kumimoji="1" lang="en-US" altLang="ja-JP" sz="90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3</a:t>
            </a:r>
            <a:r>
              <a:rPr kumimoji="1" lang="ja-JP" altLang="en-US" sz="90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年：コイナユンタ</a:t>
            </a:r>
            <a:endParaRPr kumimoji="1" lang="en-US" altLang="ja-JP" sz="90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kumimoji="1" lang="en-US" altLang="ja-JP" sz="90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4</a:t>
            </a:r>
            <a:r>
              <a:rPr kumimoji="1" lang="ja-JP" altLang="en-US" sz="90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年：マミドーマ</a:t>
            </a:r>
            <a:endParaRPr kumimoji="1" lang="en-US" altLang="ja-JP" sz="90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kumimoji="1" lang="en-US" altLang="ja-JP" sz="90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5</a:t>
            </a:r>
            <a:r>
              <a:rPr kumimoji="1" lang="ja-JP" altLang="en-US" sz="90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年：繁盛節･棒術･</a:t>
            </a:r>
            <a:endParaRPr kumimoji="1" lang="en-US" altLang="ja-JP" sz="90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kumimoji="1" lang="ja-JP" altLang="en-US" sz="90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　  獅子・ブブピト</a:t>
            </a:r>
            <a:endParaRPr kumimoji="1" lang="en-US" altLang="ja-JP" sz="90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kumimoji="1" lang="en-US" altLang="ja-JP" sz="90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6</a:t>
            </a:r>
            <a:r>
              <a:rPr kumimoji="1" lang="ja-JP" altLang="en-US" sz="90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年：繁盛節・棒術</a:t>
            </a:r>
            <a:endParaRPr kumimoji="1" lang="en-US" altLang="ja-JP" sz="90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kumimoji="1" lang="ja-JP" altLang="en-US" sz="90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　  旗頭･ツナヌミン</a:t>
            </a:r>
            <a:r>
              <a:rPr kumimoji="1" lang="ja-JP" altLang="en-US" sz="900" b="1">
                <a:solidFill>
                  <a:srgbClr val="00B050"/>
                </a:solidFill>
                <a:latin typeface="+mn-ea"/>
              </a:rPr>
              <a:t>鼓笛隊</a:t>
            </a:r>
            <a:r>
              <a:rPr kumimoji="1" lang="en-US" altLang="ja-JP" sz="900" b="1">
                <a:solidFill>
                  <a:srgbClr val="00B050"/>
                </a:solidFill>
                <a:latin typeface="+mn-ea"/>
              </a:rPr>
              <a:t>(</a:t>
            </a:r>
            <a:r>
              <a:rPr kumimoji="1" lang="ja-JP" altLang="en-US" sz="900" b="1">
                <a:solidFill>
                  <a:srgbClr val="00B050"/>
                </a:solidFill>
                <a:latin typeface="+mn-ea"/>
              </a:rPr>
              <a:t>６年）</a:t>
            </a:r>
            <a:endParaRPr kumimoji="1" lang="en-US" altLang="ja-JP" sz="900" b="1">
              <a:solidFill>
                <a:srgbClr val="00B050"/>
              </a:solidFill>
              <a:latin typeface="+mn-ea"/>
            </a:endParaRPr>
          </a:p>
          <a:p>
            <a:r>
              <a:rPr kumimoji="1" lang="ja-JP" altLang="en-US" sz="900" b="1">
                <a:solidFill>
                  <a:srgbClr val="00B050"/>
                </a:solidFill>
                <a:latin typeface="+mn-ea"/>
              </a:rPr>
              <a:t>石小まつり（</a:t>
            </a:r>
            <a:r>
              <a:rPr kumimoji="1" lang="en-US" altLang="ja-JP" sz="900" b="1">
                <a:solidFill>
                  <a:srgbClr val="00B050"/>
                </a:solidFill>
                <a:latin typeface="+mn-ea"/>
              </a:rPr>
              <a:t>PTA)</a:t>
            </a:r>
          </a:p>
          <a:p>
            <a:r>
              <a:rPr kumimoji="1" lang="ja-JP" altLang="en-US" sz="900" b="1">
                <a:solidFill>
                  <a:srgbClr val="00B050"/>
                </a:solidFill>
                <a:latin typeface="+mn-ea"/>
              </a:rPr>
              <a:t>石小作品集</a:t>
            </a:r>
            <a:endParaRPr kumimoji="1" lang="ja-JP" altLang="en-US" sz="900">
              <a:solidFill>
                <a:srgbClr val="00B050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508F16EA-0E0F-C585-0197-C81BE73FAF22}"/>
              </a:ext>
            </a:extLst>
          </p:cNvPr>
          <p:cNvSpPr txBox="1">
            <a:spLocks/>
          </p:cNvSpPr>
          <p:nvPr/>
        </p:nvSpPr>
        <p:spPr>
          <a:xfrm>
            <a:off x="3492776" y="7827560"/>
            <a:ext cx="3190877" cy="977828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vert="horz" lIns="91440" tIns="45720" rIns="91440" bIns="45720" numCol="1" spcCol="0" rtlCol="0" anchor="t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</a:pPr>
            <a:br>
              <a:rPr lang="en-US" altLang="ja-JP" sz="800" b="1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900" b="1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■働きやすさ　  ：　</a:t>
            </a:r>
            <a:r>
              <a:rPr lang="ja-JP" altLang="en-US" sz="80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学び合い　認め合い　高め合い　喜び合う環境</a:t>
            </a:r>
            <a:endParaRPr lang="en-US" altLang="ja-JP" sz="800">
              <a:solidFill>
                <a:srgbClr val="FF0000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900" b="1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■働きがい　　　 ：　</a:t>
            </a:r>
            <a:r>
              <a:rPr lang="ja-JP" altLang="en-US" sz="80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子どもの成長実感、自分も成長実感</a:t>
            </a:r>
            <a:endParaRPr lang="en-US" altLang="ja-JP" sz="800">
              <a:solidFill>
                <a:srgbClr val="FF0000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900" b="1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■心身の健康　：  </a:t>
            </a:r>
            <a:r>
              <a:rPr lang="ja-JP" altLang="en-US" sz="80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自分の予防法を知る、回復アイテムを知る</a:t>
            </a:r>
            <a:endParaRPr lang="en-US" altLang="ja-JP" sz="800">
              <a:solidFill>
                <a:srgbClr val="FF0000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900" b="1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■教育</a:t>
            </a:r>
            <a:r>
              <a:rPr lang="en-US" altLang="ja-JP" sz="900" b="1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DX</a:t>
            </a:r>
            <a:r>
              <a:rPr lang="ja-JP" altLang="en-US" sz="900" b="1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の推進</a:t>
            </a:r>
            <a:br>
              <a:rPr lang="en-US" altLang="ja-JP" sz="800" b="1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</a:br>
            <a:r>
              <a:rPr lang="ja-JP" altLang="en-US" sz="80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・</a:t>
            </a:r>
            <a:r>
              <a:rPr lang="en-US" altLang="ja-JP" sz="80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Teams</a:t>
            </a:r>
            <a:r>
              <a:rPr lang="ja-JP" altLang="en-US" sz="80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及び</a:t>
            </a:r>
            <a:r>
              <a:rPr lang="en-US" altLang="ja-JP" sz="80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C4th</a:t>
            </a:r>
            <a:r>
              <a:rPr lang="ja-JP" altLang="en-US" sz="80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活用　　・スクールガイド発行　　・</a:t>
            </a:r>
            <a:r>
              <a:rPr lang="en-US" altLang="ja-JP" sz="800" err="1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tetoru</a:t>
            </a:r>
            <a:r>
              <a:rPr lang="ja-JP" altLang="en-US" sz="80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活用</a:t>
            </a:r>
            <a:br>
              <a:rPr lang="en-US" altLang="ja-JP" sz="80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</a:br>
            <a:endParaRPr lang="en-US" altLang="ja-JP" sz="80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34" name="サブタイトル 2">
            <a:extLst>
              <a:ext uri="{FF2B5EF4-FFF2-40B4-BE49-F238E27FC236}">
                <a16:creationId xmlns:a16="http://schemas.microsoft.com/office/drawing/2014/main" id="{F473259E-237F-6910-5237-666A89321179}"/>
              </a:ext>
            </a:extLst>
          </p:cNvPr>
          <p:cNvSpPr txBox="1">
            <a:spLocks/>
          </p:cNvSpPr>
          <p:nvPr/>
        </p:nvSpPr>
        <p:spPr>
          <a:xfrm>
            <a:off x="4042444" y="5950143"/>
            <a:ext cx="2124075" cy="182122"/>
          </a:xfrm>
          <a:prstGeom prst="rect">
            <a:avLst/>
          </a:prstGeom>
          <a:solidFill>
            <a:srgbClr val="00B050"/>
          </a:solidFill>
          <a:ln w="3175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900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つながる夢育　キャリア教育</a:t>
            </a:r>
          </a:p>
        </p:txBody>
      </p:sp>
      <p:sp>
        <p:nvSpPr>
          <p:cNvPr id="40" name="サブタイトル 2">
            <a:extLst>
              <a:ext uri="{FF2B5EF4-FFF2-40B4-BE49-F238E27FC236}">
                <a16:creationId xmlns:a16="http://schemas.microsoft.com/office/drawing/2014/main" id="{B64F4EB7-73DA-8062-0CA7-B7D3CE05D481}"/>
              </a:ext>
            </a:extLst>
          </p:cNvPr>
          <p:cNvSpPr txBox="1">
            <a:spLocks/>
          </p:cNvSpPr>
          <p:nvPr/>
        </p:nvSpPr>
        <p:spPr>
          <a:xfrm>
            <a:off x="4045446" y="7783330"/>
            <a:ext cx="2124075" cy="182122"/>
          </a:xfrm>
          <a:prstGeom prst="rect">
            <a:avLst/>
          </a:prstGeom>
          <a:solidFill>
            <a:srgbClr val="00B050"/>
          </a:solidFill>
          <a:ln w="3175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900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みんなの学校！ピースフルプラン</a:t>
            </a:r>
          </a:p>
        </p:txBody>
      </p:sp>
      <p:sp>
        <p:nvSpPr>
          <p:cNvPr id="52" name="サブタイトル 2">
            <a:extLst>
              <a:ext uri="{FF2B5EF4-FFF2-40B4-BE49-F238E27FC236}">
                <a16:creationId xmlns:a16="http://schemas.microsoft.com/office/drawing/2014/main" id="{646E6650-43D9-18E5-6402-8177E8634CE1}"/>
              </a:ext>
            </a:extLst>
          </p:cNvPr>
          <p:cNvSpPr txBox="1">
            <a:spLocks/>
          </p:cNvSpPr>
          <p:nvPr/>
        </p:nvSpPr>
        <p:spPr>
          <a:xfrm>
            <a:off x="5433437" y="2718116"/>
            <a:ext cx="1341349" cy="220714"/>
          </a:xfrm>
          <a:prstGeom prst="rect">
            <a:avLst/>
          </a:prstGeom>
          <a:solidFill>
            <a:srgbClr val="FFCCFF"/>
          </a:solidFill>
          <a:ln w="3175">
            <a:solidFill>
              <a:schemeClr val="tx1"/>
            </a:solidFill>
          </a:ln>
        </p:spPr>
        <p:txBody>
          <a:bodyPr vert="horz" lIns="36000" tIns="45720" rIns="3600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900" b="1">
                <a:latin typeface="Meiryo UI" panose="020B0604030504040204" pitchFamily="50" charset="-128"/>
                <a:ea typeface="Meiryo UI" panose="020B0604030504040204" pitchFamily="50" charset="-128"/>
              </a:rPr>
              <a:t>体験活動･社会見学</a:t>
            </a:r>
            <a:br>
              <a:rPr lang="en-US" altLang="ja-JP" sz="900" b="1">
                <a:latin typeface="Meiryo UI" panose="020B0604030504040204" pitchFamily="50" charset="-128"/>
                <a:ea typeface="Meiryo UI" panose="020B0604030504040204" pitchFamily="50" charset="-128"/>
              </a:rPr>
            </a:br>
            <a:endParaRPr lang="ja-JP" altLang="en-US" sz="900"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043574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6E74AF0817B70A42840AC8BA7D1BC186" ma:contentTypeVersion="17" ma:contentTypeDescription="新しいドキュメントを作成します。" ma:contentTypeScope="" ma:versionID="fc37377f524a55be4b9b19d69beb6870">
  <xsd:schema xmlns:xsd="http://www.w3.org/2001/XMLSchema" xmlns:xs="http://www.w3.org/2001/XMLSchema" xmlns:p="http://schemas.microsoft.com/office/2006/metadata/properties" xmlns:ns2="3c100b4a-1644-4061-8241-9dc5fce31a3d" xmlns:ns3="3649e68a-9df0-4f38-82b1-d25ff39045a2" targetNamespace="http://schemas.microsoft.com/office/2006/metadata/properties" ma:root="true" ma:fieldsID="9076f2b9d9cd0a996e2e22c1e03e4003" ns2:_="" ns3:_="">
    <xsd:import namespace="3c100b4a-1644-4061-8241-9dc5fce31a3d"/>
    <xsd:import namespace="3649e68a-9df0-4f38-82b1-d25ff39045a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100b4a-1644-4061-8241-9dc5fce31a3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19" nillable="true" ma:taxonomy="true" ma:internalName="lcf76f155ced4ddcb4097134ff3c332f" ma:taxonomyFieldName="MediaServiceImageTags" ma:displayName="画像タグ" ma:readOnly="false" ma:fieldId="{5cf76f15-5ced-4ddc-b409-7134ff3c332f}" ma:taxonomyMulti="true" ma:sspId="d1218d99-6971-46fe-900e-0f7626cb9fd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649e68a-9df0-4f38-82b1-d25ff39045a2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4ac15090-82aa-4ebc-b47f-318ac22303cc}" ma:internalName="TaxCatchAll" ma:showField="CatchAllData" ma:web="3649e68a-9df0-4f38-82b1-d25ff39045a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c100b4a-1644-4061-8241-9dc5fce31a3d">
      <Terms xmlns="http://schemas.microsoft.com/office/infopath/2007/PartnerControls"/>
    </lcf76f155ced4ddcb4097134ff3c332f>
    <TaxCatchAll xmlns="3649e68a-9df0-4f38-82b1-d25ff39045a2" xsi:nil="true"/>
  </documentManagement>
</p:properties>
</file>

<file path=customXml/itemProps1.xml><?xml version="1.0" encoding="utf-8"?>
<ds:datastoreItem xmlns:ds="http://schemas.openxmlformats.org/officeDocument/2006/customXml" ds:itemID="{6530D43F-FD3B-4DC3-850F-2C1A2633A75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EBC4A69-7C74-430F-ACCE-3CA8ADB5E7FC}">
  <ds:schemaRefs>
    <ds:schemaRef ds:uri="3649e68a-9df0-4f38-82b1-d25ff39045a2"/>
    <ds:schemaRef ds:uri="3c100b4a-1644-4061-8241-9dc5fce31a3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E8518480-F7D5-47CB-8681-0C7CC0924513}">
  <ds:schemaRefs>
    <ds:schemaRef ds:uri="3649e68a-9df0-4f38-82b1-d25ff39045a2"/>
    <ds:schemaRef ds:uri="3c100b4a-1644-4061-8241-9dc5fce31a3d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A4 Paper (210x297 mm)</PresentationFormat>
  <Slides>1</Slides>
  <Notes>1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テーマ</vt:lpstr>
      <vt:lpstr>PowerPoint Presentation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D.Isobe</dc:creator>
  <cp:revision>1</cp:revision>
  <cp:lastPrinted>2024-12-18T22:30:06Z</cp:lastPrinted>
  <dcterms:created xsi:type="dcterms:W3CDTF">2021-02-02T08:53:04Z</dcterms:created>
  <dcterms:modified xsi:type="dcterms:W3CDTF">2024-12-19T07:33:01Z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0x0101006E74AF0817B70A42840AC8BA7D1BC186</vt:lpwstr>
  </property>
  <property fmtid="{D5CDD505-2E9C-101B-9397-08002B2CF9AE}" pid="3" name="MediaServiceImageTags">
    <vt:lpwstr/>
  </property>
</Properties>
</file>