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6858000" cy="9144000" type="screen4x3"/>
  <p:notesSz cx="674211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33" autoAdjust="0"/>
  </p:normalViewPr>
  <p:slideViewPr>
    <p:cSldViewPr>
      <p:cViewPr varScale="1">
        <p:scale>
          <a:sx n="61" d="100"/>
          <a:sy n="61" d="100"/>
        </p:scale>
        <p:origin x="2088" y="6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4B84F-C16E-4B63-A609-6DF9C2B00E92}" type="datetimeFigureOut">
              <a:rPr kumimoji="1" lang="ja-JP" altLang="en-US" smtClean="0"/>
              <a:t>2019/7/17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20900" y="1233488"/>
            <a:ext cx="250031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688" y="4751388"/>
            <a:ext cx="5392737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77FD8-365B-45AE-9A7C-85E2A1F46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1421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43F7-49C7-403B-9615-F045AD3507D5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6D47-2187-48D0-8551-09289A1C18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43F7-49C7-403B-9615-F045AD3507D5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6D47-2187-48D0-8551-09289A1C18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43F7-49C7-403B-9615-F045AD3507D5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6D47-2187-48D0-8551-09289A1C18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43F7-49C7-403B-9615-F045AD3507D5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6D47-2187-48D0-8551-09289A1C18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3875619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43F7-49C7-403B-9615-F045AD3507D5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6D47-2187-48D0-8551-09289A1C18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43F7-49C7-403B-9615-F045AD3507D5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6D47-2187-48D0-8551-09289A1C18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046818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2899834"/>
            <a:ext cx="3030141" cy="52683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2" y="2046818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2" y="2899834"/>
            <a:ext cx="3031331" cy="52683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43F7-49C7-403B-9615-F045AD3507D5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6D47-2187-48D0-8551-09289A1C18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43F7-49C7-403B-9615-F045AD3507D5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6D47-2187-48D0-8551-09289A1C18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43F7-49C7-403B-9615-F045AD3507D5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6D47-2187-48D0-8551-09289A1C18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3" y="364068"/>
            <a:ext cx="2256235" cy="154940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90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3" y="1913468"/>
            <a:ext cx="2256235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43F7-49C7-403B-9615-F045AD3507D5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6D47-2187-48D0-8551-09289A1C18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2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17032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156453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43F7-49C7-403B-9615-F045AD3507D5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6D47-2187-48D0-8551-09289A1C18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8475135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A43F7-49C7-403B-9615-F045AD3507D5}" type="datetimeFigureOut">
              <a:rPr kumimoji="1" lang="ja-JP" altLang="en-US" smtClean="0"/>
              <a:pPr/>
              <a:t>2019/7/17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8475135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8475135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76D47-2187-48D0-8551-09289A1C18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648" y="179512"/>
            <a:ext cx="6379285" cy="881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35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游ゴシック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石垣市教育委員会</dc:creator>
  <cp:lastModifiedBy>user</cp:lastModifiedBy>
  <cp:revision>194</cp:revision>
  <cp:lastPrinted>2018-07-18T02:41:15Z</cp:lastPrinted>
  <dcterms:created xsi:type="dcterms:W3CDTF">2017-04-27T02:50:58Z</dcterms:created>
  <dcterms:modified xsi:type="dcterms:W3CDTF">2019-07-17T01:39:58Z</dcterms:modified>
</cp:coreProperties>
</file>